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35" r:id="rId5"/>
  </p:sldMasterIdLst>
  <p:notesMasterIdLst>
    <p:notesMasterId r:id="rId33"/>
  </p:notesMasterIdLst>
  <p:sldIdLst>
    <p:sldId id="258" r:id="rId6"/>
    <p:sldId id="717" r:id="rId7"/>
    <p:sldId id="685" r:id="rId8"/>
    <p:sldId id="695" r:id="rId9"/>
    <p:sldId id="697" r:id="rId10"/>
    <p:sldId id="698" r:id="rId11"/>
    <p:sldId id="282" r:id="rId12"/>
    <p:sldId id="705" r:id="rId13"/>
    <p:sldId id="704" r:id="rId14"/>
    <p:sldId id="684" r:id="rId15"/>
    <p:sldId id="703" r:id="rId16"/>
    <p:sldId id="702" r:id="rId17"/>
    <p:sldId id="706" r:id="rId18"/>
    <p:sldId id="714" r:id="rId19"/>
    <p:sldId id="712" r:id="rId20"/>
    <p:sldId id="707" r:id="rId21"/>
    <p:sldId id="708" r:id="rId22"/>
    <p:sldId id="722" r:id="rId23"/>
    <p:sldId id="723" r:id="rId24"/>
    <p:sldId id="713" r:id="rId25"/>
    <p:sldId id="718" r:id="rId26"/>
    <p:sldId id="709" r:id="rId27"/>
    <p:sldId id="719" r:id="rId28"/>
    <p:sldId id="720" r:id="rId29"/>
    <p:sldId id="721" r:id="rId30"/>
    <p:sldId id="283" r:id="rId31"/>
    <p:sldId id="7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2F156E-2AC6-4946-A37C-4D03C96B99EE}">
          <p14:sldIdLst>
            <p14:sldId id="258"/>
            <p14:sldId id="717"/>
            <p14:sldId id="685"/>
            <p14:sldId id="695"/>
            <p14:sldId id="697"/>
            <p14:sldId id="698"/>
          </p14:sldIdLst>
        </p14:section>
        <p14:section name="Untitled Section" id="{892A41BF-002F-4DE2-BBE9-F148A7F91DCE}">
          <p14:sldIdLst>
            <p14:sldId id="282"/>
            <p14:sldId id="705"/>
            <p14:sldId id="704"/>
            <p14:sldId id="684"/>
            <p14:sldId id="703"/>
            <p14:sldId id="702"/>
            <p14:sldId id="706"/>
            <p14:sldId id="714"/>
            <p14:sldId id="712"/>
            <p14:sldId id="707"/>
            <p14:sldId id="708"/>
            <p14:sldId id="722"/>
            <p14:sldId id="723"/>
            <p14:sldId id="713"/>
            <p14:sldId id="718"/>
            <p14:sldId id="709"/>
            <p14:sldId id="719"/>
            <p14:sldId id="720"/>
            <p14:sldId id="721"/>
            <p14:sldId id="283"/>
            <p14:sldId id="700"/>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3A3B"/>
    <a:srgbClr val="041478"/>
    <a:srgbClr val="0C4E93"/>
    <a:srgbClr val="4949E7"/>
    <a:srgbClr val="5EB2FC"/>
    <a:srgbClr val="69E781"/>
    <a:srgbClr val="FCBD24"/>
    <a:srgbClr val="3A71E5"/>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9BC756-21A3-4C5E-A645-E7A1CF384771}" v="289" dt="2024-09-18T13:41:04.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2" autoAdjust="0"/>
    <p:restoredTop sz="77680" autoAdjust="0"/>
  </p:normalViewPr>
  <p:slideViewPr>
    <p:cSldViewPr snapToGrid="0" showGuides="1">
      <p:cViewPr varScale="1">
        <p:scale>
          <a:sx n="158" d="100"/>
          <a:sy n="158" d="100"/>
        </p:scale>
        <p:origin x="2848" y="488"/>
      </p:cViewPr>
      <p:guideLst>
        <p:guide orient="horz" pos="2160"/>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9B9BC756-21A3-4C5E-A645-E7A1CF384771}"/>
    <pc:docChg chg="undo custSel addSld delSld modSld sldOrd addSection modSection">
      <pc:chgData name="Jinhong Brejnholt (JINB)" userId="b8219c71-9da7-4a12-aded-a071d88b9102" providerId="ADAL" clId="{9B9BC756-21A3-4C5E-A645-E7A1CF384771}" dt="2024-09-18T13:41:48.386" v="3131" actId="478"/>
      <pc:docMkLst>
        <pc:docMk/>
      </pc:docMkLst>
      <pc:sldChg chg="addSp modSp">
        <pc:chgData name="Jinhong Brejnholt (JINB)" userId="b8219c71-9da7-4a12-aded-a071d88b9102" providerId="ADAL" clId="{9B9BC756-21A3-4C5E-A645-E7A1CF384771}" dt="2024-09-18T13:40:15.778" v="3115" actId="1076"/>
        <pc:sldMkLst>
          <pc:docMk/>
          <pc:sldMk cId="2232139523" sldId="258"/>
        </pc:sldMkLst>
        <pc:spChg chg="add mod">
          <ac:chgData name="Jinhong Brejnholt (JINB)" userId="b8219c71-9da7-4a12-aded-a071d88b9102" providerId="ADAL" clId="{9B9BC756-21A3-4C5E-A645-E7A1CF384771}" dt="2024-09-18T13:40:15.778" v="3115" actId="1076"/>
          <ac:spMkLst>
            <pc:docMk/>
            <pc:sldMk cId="2232139523" sldId="258"/>
            <ac:spMk id="3" creationId="{6C7FF936-C51E-00C0-1F8D-57CE98773757}"/>
          </ac:spMkLst>
        </pc:spChg>
        <pc:picChg chg="add mod">
          <ac:chgData name="Jinhong Brejnholt (JINB)" userId="b8219c71-9da7-4a12-aded-a071d88b9102" providerId="ADAL" clId="{9B9BC756-21A3-4C5E-A645-E7A1CF384771}" dt="2024-09-18T13:40:15.778" v="3115" actId="1076"/>
          <ac:picMkLst>
            <pc:docMk/>
            <pc:sldMk cId="2232139523" sldId="258"/>
            <ac:picMk id="5" creationId="{C5112A3F-FE98-F815-8BE1-8E83BA8E277D}"/>
          </ac:picMkLst>
        </pc:picChg>
      </pc:sldChg>
      <pc:sldChg chg="addSp delSp modSp new mod modClrScheme modShow chgLayout">
        <pc:chgData name="Jinhong Brejnholt (JINB)" userId="b8219c71-9da7-4a12-aded-a071d88b9102" providerId="ADAL" clId="{9B9BC756-21A3-4C5E-A645-E7A1CF384771}" dt="2024-09-18T13:18:06.913" v="2994" actId="13926"/>
        <pc:sldMkLst>
          <pc:docMk/>
          <pc:sldMk cId="559451083" sldId="259"/>
        </pc:sldMkLst>
        <pc:spChg chg="del mod ord">
          <ac:chgData name="Jinhong Brejnholt (JINB)" userId="b8219c71-9da7-4a12-aded-a071d88b9102" providerId="ADAL" clId="{9B9BC756-21A3-4C5E-A645-E7A1CF384771}" dt="2024-09-09T20:15:41.341" v="1" actId="700"/>
          <ac:spMkLst>
            <pc:docMk/>
            <pc:sldMk cId="559451083" sldId="259"/>
            <ac:spMk id="2" creationId="{C7F99AE0-5FB9-9735-8C57-954435E1FA6A}"/>
          </ac:spMkLst>
        </pc:spChg>
        <pc:spChg chg="del mod ord">
          <ac:chgData name="Jinhong Brejnholt (JINB)" userId="b8219c71-9da7-4a12-aded-a071d88b9102" providerId="ADAL" clId="{9B9BC756-21A3-4C5E-A645-E7A1CF384771}" dt="2024-09-09T20:15:41.341" v="1" actId="700"/>
          <ac:spMkLst>
            <pc:docMk/>
            <pc:sldMk cId="559451083" sldId="259"/>
            <ac:spMk id="3" creationId="{BAE2FB66-E739-6684-A377-04A1E2D6536B}"/>
          </ac:spMkLst>
        </pc:spChg>
        <pc:spChg chg="add mod ord">
          <ac:chgData name="Jinhong Brejnholt (JINB)" userId="b8219c71-9da7-4a12-aded-a071d88b9102" providerId="ADAL" clId="{9B9BC756-21A3-4C5E-A645-E7A1CF384771}" dt="2024-09-09T20:17:02.184" v="41" actId="20577"/>
          <ac:spMkLst>
            <pc:docMk/>
            <pc:sldMk cId="559451083" sldId="259"/>
            <ac:spMk id="4" creationId="{5722E2E2-A0DC-F739-91D8-6B36E78D9FEC}"/>
          </ac:spMkLst>
        </pc:spChg>
        <pc:spChg chg="add del mod ord">
          <ac:chgData name="Jinhong Brejnholt (JINB)" userId="b8219c71-9da7-4a12-aded-a071d88b9102" providerId="ADAL" clId="{9B9BC756-21A3-4C5E-A645-E7A1CF384771}" dt="2024-09-09T20:16:31.083" v="16" actId="478"/>
          <ac:spMkLst>
            <pc:docMk/>
            <pc:sldMk cId="559451083" sldId="259"/>
            <ac:spMk id="5" creationId="{6A3E7050-B07A-993C-B152-BA211EA57AB9}"/>
          </ac:spMkLst>
        </pc:spChg>
        <pc:spChg chg="add mod ord">
          <ac:chgData name="Jinhong Brejnholt (JINB)" userId="b8219c71-9da7-4a12-aded-a071d88b9102" providerId="ADAL" clId="{9B9BC756-21A3-4C5E-A645-E7A1CF384771}" dt="2024-09-18T13:18:06.913" v="2994" actId="13926"/>
          <ac:spMkLst>
            <pc:docMk/>
            <pc:sldMk cId="559451083" sldId="259"/>
            <ac:spMk id="6" creationId="{3ABE3554-BD0E-9F82-C13F-66E9E81A0C37}"/>
          </ac:spMkLst>
        </pc:spChg>
      </pc:sldChg>
      <pc:sldChg chg="modSp new del mod ord">
        <pc:chgData name="Jinhong Brejnholt (JINB)" userId="b8219c71-9da7-4a12-aded-a071d88b9102" providerId="ADAL" clId="{9B9BC756-21A3-4C5E-A645-E7A1CF384771}" dt="2024-09-13T13:02:19.665" v="1546" actId="47"/>
        <pc:sldMkLst>
          <pc:docMk/>
          <pc:sldMk cId="2112047550" sldId="260"/>
        </pc:sldMkLst>
        <pc:spChg chg="mod">
          <ac:chgData name="Jinhong Brejnholt (JINB)" userId="b8219c71-9da7-4a12-aded-a071d88b9102" providerId="ADAL" clId="{9B9BC756-21A3-4C5E-A645-E7A1CF384771}" dt="2024-09-09T20:23:55.875" v="43"/>
          <ac:spMkLst>
            <pc:docMk/>
            <pc:sldMk cId="2112047550" sldId="260"/>
            <ac:spMk id="7" creationId="{A0A5E0B6-F4D5-E290-8CE6-D26C181E5559}"/>
          </ac:spMkLst>
        </pc:spChg>
      </pc:sldChg>
      <pc:sldChg chg="addSp delSp modSp new del mod">
        <pc:chgData name="Jinhong Brejnholt (JINB)" userId="b8219c71-9da7-4a12-aded-a071d88b9102" providerId="ADAL" clId="{9B9BC756-21A3-4C5E-A645-E7A1CF384771}" dt="2024-09-15T16:17:11.474" v="2756" actId="47"/>
        <pc:sldMkLst>
          <pc:docMk/>
          <pc:sldMk cId="2646845006" sldId="261"/>
        </pc:sldMkLst>
        <pc:spChg chg="mod">
          <ac:chgData name="Jinhong Brejnholt (JINB)" userId="b8219c71-9da7-4a12-aded-a071d88b9102" providerId="ADAL" clId="{9B9BC756-21A3-4C5E-A645-E7A1CF384771}" dt="2024-09-09T20:24:28.407" v="53" actId="27636"/>
          <ac:spMkLst>
            <pc:docMk/>
            <pc:sldMk cId="2646845006" sldId="261"/>
            <ac:spMk id="5" creationId="{CA27CB1C-6BB9-5E0C-E854-030D52C60E12}"/>
          </ac:spMkLst>
        </pc:spChg>
        <pc:spChg chg="mod">
          <ac:chgData name="Jinhong Brejnholt (JINB)" userId="b8219c71-9da7-4a12-aded-a071d88b9102" providerId="ADAL" clId="{9B9BC756-21A3-4C5E-A645-E7A1CF384771}" dt="2024-09-09T20:24:27.250" v="51" actId="21"/>
          <ac:spMkLst>
            <pc:docMk/>
            <pc:sldMk cId="2646845006" sldId="261"/>
            <ac:spMk id="7" creationId="{3C84A131-70F6-E922-EB3A-8DCB30B2BB97}"/>
          </ac:spMkLst>
        </pc:spChg>
        <pc:spChg chg="add del">
          <ac:chgData name="Jinhong Brejnholt (JINB)" userId="b8219c71-9da7-4a12-aded-a071d88b9102" providerId="ADAL" clId="{9B9BC756-21A3-4C5E-A645-E7A1CF384771}" dt="2024-09-09T20:24:05.188" v="46" actId="22"/>
          <ac:spMkLst>
            <pc:docMk/>
            <pc:sldMk cId="2646845006" sldId="261"/>
            <ac:spMk id="9" creationId="{15CC031D-E7CC-AE8A-7422-BCFBF3A99662}"/>
          </ac:spMkLst>
        </pc:spChg>
      </pc:sldChg>
      <pc:sldChg chg="modSp new del mod">
        <pc:chgData name="Jinhong Brejnholt (JINB)" userId="b8219c71-9da7-4a12-aded-a071d88b9102" providerId="ADAL" clId="{9B9BC756-21A3-4C5E-A645-E7A1CF384771}" dt="2024-09-15T16:17:12.880" v="2757" actId="47"/>
        <pc:sldMkLst>
          <pc:docMk/>
          <pc:sldMk cId="162249943" sldId="262"/>
        </pc:sldMkLst>
        <pc:spChg chg="mod">
          <ac:chgData name="Jinhong Brejnholt (JINB)" userId="b8219c71-9da7-4a12-aded-a071d88b9102" providerId="ADAL" clId="{9B9BC756-21A3-4C5E-A645-E7A1CF384771}" dt="2024-09-09T20:24:23.281" v="50"/>
          <ac:spMkLst>
            <pc:docMk/>
            <pc:sldMk cId="162249943" sldId="262"/>
            <ac:spMk id="5" creationId="{09561E91-6E68-56A9-18D6-9A790A8BE76C}"/>
          </ac:spMkLst>
        </pc:spChg>
        <pc:spChg chg="mod">
          <ac:chgData name="Jinhong Brejnholt (JINB)" userId="b8219c71-9da7-4a12-aded-a071d88b9102" providerId="ADAL" clId="{9B9BC756-21A3-4C5E-A645-E7A1CF384771}" dt="2024-09-09T20:24:14.875" v="49"/>
          <ac:spMkLst>
            <pc:docMk/>
            <pc:sldMk cId="162249943" sldId="262"/>
            <ac:spMk id="7" creationId="{A69EAA14-E305-F053-2CAB-522A6CA701B2}"/>
          </ac:spMkLst>
        </pc:spChg>
      </pc:sldChg>
      <pc:sldChg chg="modSp new add del mod">
        <pc:chgData name="Jinhong Brejnholt (JINB)" userId="b8219c71-9da7-4a12-aded-a071d88b9102" providerId="ADAL" clId="{9B9BC756-21A3-4C5E-A645-E7A1CF384771}" dt="2024-09-18T13:15:52.863" v="2981" actId="47"/>
        <pc:sldMkLst>
          <pc:docMk/>
          <pc:sldMk cId="69859722" sldId="263"/>
        </pc:sldMkLst>
        <pc:spChg chg="mod">
          <ac:chgData name="Jinhong Brejnholt (JINB)" userId="b8219c71-9da7-4a12-aded-a071d88b9102" providerId="ADAL" clId="{9B9BC756-21A3-4C5E-A645-E7A1CF384771}" dt="2024-09-09T20:24:42.610" v="58" actId="27636"/>
          <ac:spMkLst>
            <pc:docMk/>
            <pc:sldMk cId="69859722" sldId="263"/>
            <ac:spMk id="5" creationId="{2D007EF1-CFFC-7835-F8EC-4A0BD32188EC}"/>
          </ac:spMkLst>
        </pc:spChg>
        <pc:spChg chg="mod">
          <ac:chgData name="Jinhong Brejnholt (JINB)" userId="b8219c71-9da7-4a12-aded-a071d88b9102" providerId="ADAL" clId="{9B9BC756-21A3-4C5E-A645-E7A1CF384771}" dt="2024-09-09T20:24:41.141" v="56" actId="21"/>
          <ac:spMkLst>
            <pc:docMk/>
            <pc:sldMk cId="69859722" sldId="263"/>
            <ac:spMk id="7" creationId="{ACEA94A1-685A-9571-EE03-9D00CDC2425E}"/>
          </ac:spMkLst>
        </pc:spChg>
      </pc:sldChg>
      <pc:sldChg chg="modSp new add del mod">
        <pc:chgData name="Jinhong Brejnholt (JINB)" userId="b8219c71-9da7-4a12-aded-a071d88b9102" providerId="ADAL" clId="{9B9BC756-21A3-4C5E-A645-E7A1CF384771}" dt="2024-09-18T13:16:14.670" v="2986" actId="47"/>
        <pc:sldMkLst>
          <pc:docMk/>
          <pc:sldMk cId="2614524634" sldId="264"/>
        </pc:sldMkLst>
        <pc:spChg chg="mod">
          <ac:chgData name="Jinhong Brejnholt (JINB)" userId="b8219c71-9da7-4a12-aded-a071d88b9102" providerId="ADAL" clId="{9B9BC756-21A3-4C5E-A645-E7A1CF384771}" dt="2024-09-09T20:24:58.512" v="63" actId="27636"/>
          <ac:spMkLst>
            <pc:docMk/>
            <pc:sldMk cId="2614524634" sldId="264"/>
            <ac:spMk id="5" creationId="{EE15053A-436B-3CFC-6C62-5BC79610A8B6}"/>
          </ac:spMkLst>
        </pc:spChg>
        <pc:spChg chg="mod">
          <ac:chgData name="Jinhong Brejnholt (JINB)" userId="b8219c71-9da7-4a12-aded-a071d88b9102" providerId="ADAL" clId="{9B9BC756-21A3-4C5E-A645-E7A1CF384771}" dt="2024-09-18T13:15:58.130" v="2982" actId="21"/>
          <ac:spMkLst>
            <pc:docMk/>
            <pc:sldMk cId="2614524634" sldId="264"/>
            <ac:spMk id="7" creationId="{6BBB7601-BC4A-313A-0928-BD48A2FFA9D0}"/>
          </ac:spMkLst>
        </pc:spChg>
      </pc:sldChg>
      <pc:sldChg chg="modSp new del mod">
        <pc:chgData name="Jinhong Brejnholt (JINB)" userId="b8219c71-9da7-4a12-aded-a071d88b9102" providerId="ADAL" clId="{9B9BC756-21A3-4C5E-A645-E7A1CF384771}" dt="2024-09-18T13:16:17.518" v="2987" actId="47"/>
        <pc:sldMkLst>
          <pc:docMk/>
          <pc:sldMk cId="2593635815" sldId="265"/>
        </pc:sldMkLst>
        <pc:spChg chg="mod">
          <ac:chgData name="Jinhong Brejnholt (JINB)" userId="b8219c71-9da7-4a12-aded-a071d88b9102" providerId="ADAL" clId="{9B9BC756-21A3-4C5E-A645-E7A1CF384771}" dt="2024-09-09T20:25:11.190" v="68" actId="27636"/>
          <ac:spMkLst>
            <pc:docMk/>
            <pc:sldMk cId="2593635815" sldId="265"/>
            <ac:spMk id="5" creationId="{5412B37E-9178-9A1D-381C-87125FEA3796}"/>
          </ac:spMkLst>
        </pc:spChg>
        <pc:spChg chg="mod">
          <ac:chgData name="Jinhong Brejnholt (JINB)" userId="b8219c71-9da7-4a12-aded-a071d88b9102" providerId="ADAL" clId="{9B9BC756-21A3-4C5E-A645-E7A1CF384771}" dt="2024-09-18T13:12:56.888" v="2973" actId="21"/>
          <ac:spMkLst>
            <pc:docMk/>
            <pc:sldMk cId="2593635815" sldId="265"/>
            <ac:spMk id="7" creationId="{06B417D9-9719-967B-D679-B676A72602B5}"/>
          </ac:spMkLst>
        </pc:spChg>
      </pc:sldChg>
      <pc:sldChg chg="modSp new del mod">
        <pc:chgData name="Jinhong Brejnholt (JINB)" userId="b8219c71-9da7-4a12-aded-a071d88b9102" providerId="ADAL" clId="{9B9BC756-21A3-4C5E-A645-E7A1CF384771}" dt="2024-09-18T13:16:21.936" v="2988" actId="47"/>
        <pc:sldMkLst>
          <pc:docMk/>
          <pc:sldMk cId="861351632" sldId="266"/>
        </pc:sldMkLst>
        <pc:spChg chg="mod">
          <ac:chgData name="Jinhong Brejnholt (JINB)" userId="b8219c71-9da7-4a12-aded-a071d88b9102" providerId="ADAL" clId="{9B9BC756-21A3-4C5E-A645-E7A1CF384771}" dt="2024-09-09T20:25:22.454" v="73" actId="27636"/>
          <ac:spMkLst>
            <pc:docMk/>
            <pc:sldMk cId="861351632" sldId="266"/>
            <ac:spMk id="5" creationId="{774BA783-E931-966E-D96F-4D55F78A4DE6}"/>
          </ac:spMkLst>
        </pc:spChg>
        <pc:spChg chg="mod">
          <ac:chgData name="Jinhong Brejnholt (JINB)" userId="b8219c71-9da7-4a12-aded-a071d88b9102" providerId="ADAL" clId="{9B9BC756-21A3-4C5E-A645-E7A1CF384771}" dt="2024-09-11T19:50:36.888" v="1424" actId="13926"/>
          <ac:spMkLst>
            <pc:docMk/>
            <pc:sldMk cId="861351632" sldId="266"/>
            <ac:spMk id="7" creationId="{389D414E-7F29-4A62-A021-297F5C115785}"/>
          </ac:spMkLst>
        </pc:spChg>
      </pc:sldChg>
      <pc:sldChg chg="modSp new del mod">
        <pc:chgData name="Jinhong Brejnholt (JINB)" userId="b8219c71-9da7-4a12-aded-a071d88b9102" providerId="ADAL" clId="{9B9BC756-21A3-4C5E-A645-E7A1CF384771}" dt="2024-09-18T13:16:23.086" v="2989" actId="47"/>
        <pc:sldMkLst>
          <pc:docMk/>
          <pc:sldMk cId="382583575" sldId="267"/>
        </pc:sldMkLst>
        <pc:spChg chg="mod">
          <ac:chgData name="Jinhong Brejnholt (JINB)" userId="b8219c71-9da7-4a12-aded-a071d88b9102" providerId="ADAL" clId="{9B9BC756-21A3-4C5E-A645-E7A1CF384771}" dt="2024-09-09T20:25:35.596" v="78" actId="27636"/>
          <ac:spMkLst>
            <pc:docMk/>
            <pc:sldMk cId="382583575" sldId="267"/>
            <ac:spMk id="5" creationId="{C5BFE18C-D040-4FE2-25A7-36716FFF4C01}"/>
          </ac:spMkLst>
        </pc:spChg>
        <pc:spChg chg="mod">
          <ac:chgData name="Jinhong Brejnholt (JINB)" userId="b8219c71-9da7-4a12-aded-a071d88b9102" providerId="ADAL" clId="{9B9BC756-21A3-4C5E-A645-E7A1CF384771}" dt="2024-09-18T13:10:58.201" v="2967" actId="21"/>
          <ac:spMkLst>
            <pc:docMk/>
            <pc:sldMk cId="382583575" sldId="267"/>
            <ac:spMk id="7" creationId="{1C5FEF23-154C-AE88-46BE-90A2B31C5DC9}"/>
          </ac:spMkLst>
        </pc:spChg>
      </pc:sldChg>
      <pc:sldChg chg="modSp new del mod">
        <pc:chgData name="Jinhong Brejnholt (JINB)" userId="b8219c71-9da7-4a12-aded-a071d88b9102" providerId="ADAL" clId="{9B9BC756-21A3-4C5E-A645-E7A1CF384771}" dt="2024-09-18T13:16:25.463" v="2990" actId="47"/>
        <pc:sldMkLst>
          <pc:docMk/>
          <pc:sldMk cId="2941055307" sldId="268"/>
        </pc:sldMkLst>
        <pc:spChg chg="mod">
          <ac:chgData name="Jinhong Brejnholt (JINB)" userId="b8219c71-9da7-4a12-aded-a071d88b9102" providerId="ADAL" clId="{9B9BC756-21A3-4C5E-A645-E7A1CF384771}" dt="2024-09-09T20:25:54.688" v="90"/>
          <ac:spMkLst>
            <pc:docMk/>
            <pc:sldMk cId="2941055307" sldId="268"/>
            <ac:spMk id="5" creationId="{C2680473-F038-6872-7A51-D710D528751C}"/>
          </ac:spMkLst>
        </pc:spChg>
        <pc:spChg chg="mod">
          <ac:chgData name="Jinhong Brejnholt (JINB)" userId="b8219c71-9da7-4a12-aded-a071d88b9102" providerId="ADAL" clId="{9B9BC756-21A3-4C5E-A645-E7A1CF384771}" dt="2024-09-11T19:51:42.926" v="1427" actId="13926"/>
          <ac:spMkLst>
            <pc:docMk/>
            <pc:sldMk cId="2941055307" sldId="268"/>
            <ac:spMk id="7" creationId="{C7C5F66E-5C0C-FFE1-6A56-D21DE5A8AF3D}"/>
          </ac:spMkLst>
        </pc:spChg>
      </pc:sldChg>
      <pc:sldChg chg="addSp delSp modSp new del mod modClrScheme chgLayout">
        <pc:chgData name="Jinhong Brejnholt (JINB)" userId="b8219c71-9da7-4a12-aded-a071d88b9102" providerId="ADAL" clId="{9B9BC756-21A3-4C5E-A645-E7A1CF384771}" dt="2024-09-15T15:30:50.949" v="2491" actId="47"/>
        <pc:sldMkLst>
          <pc:docMk/>
          <pc:sldMk cId="307933044" sldId="269"/>
        </pc:sldMkLst>
        <pc:spChg chg="del">
          <ac:chgData name="Jinhong Brejnholt (JINB)" userId="b8219c71-9da7-4a12-aded-a071d88b9102" providerId="ADAL" clId="{9B9BC756-21A3-4C5E-A645-E7A1CF384771}" dt="2024-09-09T20:27:11.407" v="115" actId="700"/>
          <ac:spMkLst>
            <pc:docMk/>
            <pc:sldMk cId="307933044" sldId="269"/>
            <ac:spMk id="2" creationId="{229BBE03-B529-33C1-A327-9E273186A47C}"/>
          </ac:spMkLst>
        </pc:spChg>
        <pc:spChg chg="mod ord">
          <ac:chgData name="Jinhong Brejnholt (JINB)" userId="b8219c71-9da7-4a12-aded-a071d88b9102" providerId="ADAL" clId="{9B9BC756-21A3-4C5E-A645-E7A1CF384771}" dt="2024-09-09T20:27:11.407" v="115" actId="700"/>
          <ac:spMkLst>
            <pc:docMk/>
            <pc:sldMk cId="307933044" sldId="269"/>
            <ac:spMk id="3" creationId="{20301848-1E31-D410-B0F4-5EDBAC79CC55}"/>
          </ac:spMkLst>
        </pc:spChg>
        <pc:spChg chg="mod ord">
          <ac:chgData name="Jinhong Brejnholt (JINB)" userId="b8219c71-9da7-4a12-aded-a071d88b9102" providerId="ADAL" clId="{9B9BC756-21A3-4C5E-A645-E7A1CF384771}" dt="2024-09-09T20:27:11.407" v="115" actId="700"/>
          <ac:spMkLst>
            <pc:docMk/>
            <pc:sldMk cId="307933044" sldId="269"/>
            <ac:spMk id="4" creationId="{8714DEA0-E0F4-02A9-E170-07046E093DB1}"/>
          </ac:spMkLst>
        </pc:spChg>
        <pc:spChg chg="mod ord">
          <ac:chgData name="Jinhong Brejnholt (JINB)" userId="b8219c71-9da7-4a12-aded-a071d88b9102" providerId="ADAL" clId="{9B9BC756-21A3-4C5E-A645-E7A1CF384771}" dt="2024-09-09T20:27:21.267" v="121" actId="20577"/>
          <ac:spMkLst>
            <pc:docMk/>
            <pc:sldMk cId="307933044" sldId="269"/>
            <ac:spMk id="5" creationId="{57604234-417A-90D1-3719-F11B6774D8A7}"/>
          </ac:spMkLst>
        </pc:spChg>
        <pc:spChg chg="del mod ord">
          <ac:chgData name="Jinhong Brejnholt (JINB)" userId="b8219c71-9da7-4a12-aded-a071d88b9102" providerId="ADAL" clId="{9B9BC756-21A3-4C5E-A645-E7A1CF384771}" dt="2024-09-09T20:27:11.407" v="115" actId="700"/>
          <ac:spMkLst>
            <pc:docMk/>
            <pc:sldMk cId="307933044" sldId="269"/>
            <ac:spMk id="6" creationId="{4C187DB2-9371-BB0C-303A-4AC74E2D91CE}"/>
          </ac:spMkLst>
        </pc:spChg>
        <pc:spChg chg="del">
          <ac:chgData name="Jinhong Brejnholt (JINB)" userId="b8219c71-9da7-4a12-aded-a071d88b9102" providerId="ADAL" clId="{9B9BC756-21A3-4C5E-A645-E7A1CF384771}" dt="2024-09-09T20:27:11.407" v="115" actId="700"/>
          <ac:spMkLst>
            <pc:docMk/>
            <pc:sldMk cId="307933044" sldId="269"/>
            <ac:spMk id="7" creationId="{6E6D808A-CC08-71E7-CBFE-B16AD9FAEDCC}"/>
          </ac:spMkLst>
        </pc:spChg>
        <pc:spChg chg="add mod ord">
          <ac:chgData name="Jinhong Brejnholt (JINB)" userId="b8219c71-9da7-4a12-aded-a071d88b9102" providerId="ADAL" clId="{9B9BC756-21A3-4C5E-A645-E7A1CF384771}" dt="2024-09-09T20:27:11.407" v="115" actId="700"/>
          <ac:spMkLst>
            <pc:docMk/>
            <pc:sldMk cId="307933044" sldId="269"/>
            <ac:spMk id="8" creationId="{41A00FD7-A133-C700-0FD3-FA425F44F600}"/>
          </ac:spMkLst>
        </pc:spChg>
      </pc:sldChg>
      <pc:sldChg chg="modSp new del mod">
        <pc:chgData name="Jinhong Brejnholt (JINB)" userId="b8219c71-9da7-4a12-aded-a071d88b9102" providerId="ADAL" clId="{9B9BC756-21A3-4C5E-A645-E7A1CF384771}" dt="2024-09-10T19:37:52.363" v="132" actId="47"/>
        <pc:sldMkLst>
          <pc:docMk/>
          <pc:sldMk cId="336958097" sldId="270"/>
        </pc:sldMkLst>
        <pc:spChg chg="mod">
          <ac:chgData name="Jinhong Brejnholt (JINB)" userId="b8219c71-9da7-4a12-aded-a071d88b9102" providerId="ADAL" clId="{9B9BC756-21A3-4C5E-A645-E7A1CF384771}" dt="2024-09-09T20:26:29.109" v="110" actId="20577"/>
          <ac:spMkLst>
            <pc:docMk/>
            <pc:sldMk cId="336958097" sldId="270"/>
            <ac:spMk id="5" creationId="{7345F218-1C3A-1C00-5467-5661D67BAFA2}"/>
          </ac:spMkLst>
        </pc:spChg>
      </pc:sldChg>
      <pc:sldChg chg="addSp delSp modSp add mod modClrScheme modAnim chgLayout modNotesTx">
        <pc:chgData name="Jinhong Brejnholt (JINB)" userId="b8219c71-9da7-4a12-aded-a071d88b9102" providerId="ADAL" clId="{9B9BC756-21A3-4C5E-A645-E7A1CF384771}" dt="2024-09-18T13:40:40.070" v="3119"/>
        <pc:sldMkLst>
          <pc:docMk/>
          <pc:sldMk cId="0" sldId="282"/>
        </pc:sldMkLst>
        <pc:spChg chg="add mod">
          <ac:chgData name="Jinhong Brejnholt (JINB)" userId="b8219c71-9da7-4a12-aded-a071d88b9102" providerId="ADAL" clId="{9B9BC756-21A3-4C5E-A645-E7A1CF384771}" dt="2024-09-13T13:45:27.266" v="2325" actId="1076"/>
          <ac:spMkLst>
            <pc:docMk/>
            <pc:sldMk cId="0" sldId="282"/>
            <ac:spMk id="2" creationId="{0AB63453-8CBC-AFA3-8D97-EACA262AA508}"/>
          </ac:spMkLst>
        </pc:spChg>
        <pc:spChg chg="add del mod ord">
          <ac:chgData name="Jinhong Brejnholt (JINB)" userId="b8219c71-9da7-4a12-aded-a071d88b9102" providerId="ADAL" clId="{9B9BC756-21A3-4C5E-A645-E7A1CF384771}" dt="2024-09-18T13:33:35.544" v="3073" actId="478"/>
          <ac:spMkLst>
            <pc:docMk/>
            <pc:sldMk cId="0" sldId="282"/>
            <ac:spMk id="2" creationId="{5BB8D2F5-ED21-9899-0BA6-0CF112CE9B90}"/>
          </ac:spMkLst>
        </pc:spChg>
        <pc:spChg chg="add mod">
          <ac:chgData name="Jinhong Brejnholt (JINB)" userId="b8219c71-9da7-4a12-aded-a071d88b9102" providerId="ADAL" clId="{9B9BC756-21A3-4C5E-A645-E7A1CF384771}" dt="2024-09-18T13:40:40.070" v="3119"/>
          <ac:spMkLst>
            <pc:docMk/>
            <pc:sldMk cId="0" sldId="282"/>
            <ac:spMk id="3" creationId="{B8F154E1-2DF1-1D95-BB2C-9FED575881B5}"/>
          </ac:spMkLst>
        </pc:spChg>
        <pc:spChg chg="mod ord">
          <ac:chgData name="Jinhong Brejnholt (JINB)" userId="b8219c71-9da7-4a12-aded-a071d88b9102" providerId="ADAL" clId="{9B9BC756-21A3-4C5E-A645-E7A1CF384771}" dt="2024-09-18T13:33:32.628" v="3071" actId="700"/>
          <ac:spMkLst>
            <pc:docMk/>
            <pc:sldMk cId="0" sldId="282"/>
            <ac:spMk id="216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6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6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78" creationId="{00000000-0000-0000-0000-000000000000}"/>
          </ac:spMkLst>
        </pc:spChg>
        <pc:spChg chg="del">
          <ac:chgData name="Jinhong Brejnholt (JINB)" userId="b8219c71-9da7-4a12-aded-a071d88b9102" providerId="ADAL" clId="{9B9BC756-21A3-4C5E-A645-E7A1CF384771}" dt="2024-09-13T13:44:43.996" v="2315" actId="478"/>
          <ac:spMkLst>
            <pc:docMk/>
            <pc:sldMk cId="0" sldId="282"/>
            <ac:spMk id="2180" creationId="{00000000-0000-0000-0000-000000000000}"/>
          </ac:spMkLst>
        </pc:spChg>
        <pc:spChg chg="del">
          <ac:chgData name="Jinhong Brejnholt (JINB)" userId="b8219c71-9da7-4a12-aded-a071d88b9102" providerId="ADAL" clId="{9B9BC756-21A3-4C5E-A645-E7A1CF384771}" dt="2024-09-13T13:44:42.052" v="2314" actId="478"/>
          <ac:spMkLst>
            <pc:docMk/>
            <pc:sldMk cId="0" sldId="282"/>
            <ac:spMk id="2181" creationId="{00000000-0000-0000-0000-000000000000}"/>
          </ac:spMkLst>
        </pc:spChg>
        <pc:spChg chg="del">
          <ac:chgData name="Jinhong Brejnholt (JINB)" userId="b8219c71-9da7-4a12-aded-a071d88b9102" providerId="ADAL" clId="{9B9BC756-21A3-4C5E-A645-E7A1CF384771}" dt="2024-09-13T13:44:59.590" v="2318" actId="478"/>
          <ac:spMkLst>
            <pc:docMk/>
            <pc:sldMk cId="0" sldId="282"/>
            <ac:spMk id="2182" creationId="{00000000-0000-0000-0000-000000000000}"/>
          </ac:spMkLst>
        </pc:spChg>
        <pc:spChg chg="del">
          <ac:chgData name="Jinhong Brejnholt (JINB)" userId="b8219c71-9da7-4a12-aded-a071d88b9102" providerId="ADAL" clId="{9B9BC756-21A3-4C5E-A645-E7A1CF384771}" dt="2024-09-13T13:44:56.738" v="2317" actId="478"/>
          <ac:spMkLst>
            <pc:docMk/>
            <pc:sldMk cId="0" sldId="282"/>
            <ac:spMk id="2183" creationId="{00000000-0000-0000-0000-000000000000}"/>
          </ac:spMkLst>
        </pc:spChg>
        <pc:spChg chg="del">
          <ac:chgData name="Jinhong Brejnholt (JINB)" userId="b8219c71-9da7-4a12-aded-a071d88b9102" providerId="ADAL" clId="{9B9BC756-21A3-4C5E-A645-E7A1CF384771}" dt="2024-09-13T13:44:46.190" v="2316" actId="478"/>
          <ac:spMkLst>
            <pc:docMk/>
            <pc:sldMk cId="0" sldId="282"/>
            <ac:spMk id="218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85" creationId="{00000000-0000-0000-0000-000000000000}"/>
          </ac:spMkLst>
        </pc:spChg>
        <pc:spChg chg="mod">
          <ac:chgData name="Jinhong Brejnholt (JINB)" userId="b8219c71-9da7-4a12-aded-a071d88b9102" providerId="ADAL" clId="{9B9BC756-21A3-4C5E-A645-E7A1CF384771}" dt="2024-09-15T15:29:42.324" v="2478" actId="20577"/>
          <ac:spMkLst>
            <pc:docMk/>
            <pc:sldMk cId="0" sldId="282"/>
            <ac:spMk id="2186" creationId="{00000000-0000-0000-0000-000000000000}"/>
          </ac:spMkLst>
        </pc:spChg>
        <pc:spChg chg="mod">
          <ac:chgData name="Jinhong Brejnholt (JINB)" userId="b8219c71-9da7-4a12-aded-a071d88b9102" providerId="ADAL" clId="{9B9BC756-21A3-4C5E-A645-E7A1CF384771}" dt="2024-09-15T15:29:57.347" v="2481" actId="20577"/>
          <ac:spMkLst>
            <pc:docMk/>
            <pc:sldMk cId="0" sldId="282"/>
            <ac:spMk id="218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89" creationId="{00000000-0000-0000-0000-000000000000}"/>
          </ac:spMkLst>
        </pc:spChg>
        <pc:spChg chg="add del mod">
          <ac:chgData name="Jinhong Brejnholt (JINB)" userId="b8219c71-9da7-4a12-aded-a071d88b9102" providerId="ADAL" clId="{9B9BC756-21A3-4C5E-A645-E7A1CF384771}" dt="2024-09-13T13:54:15.380" v="2423" actId="1038"/>
          <ac:spMkLst>
            <pc:docMk/>
            <pc:sldMk cId="0" sldId="282"/>
            <ac:spMk id="219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1"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19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0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01" creationId="{00000000-0000-0000-0000-000000000000}"/>
          </ac:spMkLst>
        </pc:spChg>
        <pc:spChg chg="del">
          <ac:chgData name="Jinhong Brejnholt (JINB)" userId="b8219c71-9da7-4a12-aded-a071d88b9102" providerId="ADAL" clId="{9B9BC756-21A3-4C5E-A645-E7A1CF384771}" dt="2024-09-13T13:45:40.907" v="2330" actId="478"/>
          <ac:spMkLst>
            <pc:docMk/>
            <pc:sldMk cId="0" sldId="282"/>
            <ac:spMk id="2203" creationId="{00000000-0000-0000-0000-000000000000}"/>
          </ac:spMkLst>
        </pc:spChg>
        <pc:spChg chg="del">
          <ac:chgData name="Jinhong Brejnholt (JINB)" userId="b8219c71-9da7-4a12-aded-a071d88b9102" providerId="ADAL" clId="{9B9BC756-21A3-4C5E-A645-E7A1CF384771}" dt="2024-09-13T13:45:04.675" v="2319" actId="478"/>
          <ac:spMkLst>
            <pc:docMk/>
            <pc:sldMk cId="0" sldId="282"/>
            <ac:spMk id="2204" creationId="{00000000-0000-0000-0000-000000000000}"/>
          </ac:spMkLst>
        </pc:spChg>
        <pc:spChg chg="del">
          <ac:chgData name="Jinhong Brejnholt (JINB)" userId="b8219c71-9da7-4a12-aded-a071d88b9102" providerId="ADAL" clId="{9B9BC756-21A3-4C5E-A645-E7A1CF384771}" dt="2024-09-13T13:45:32.910" v="2327" actId="478"/>
          <ac:spMkLst>
            <pc:docMk/>
            <pc:sldMk cId="0" sldId="282"/>
            <ac:spMk id="2205" creationId="{00000000-0000-0000-0000-000000000000}"/>
          </ac:spMkLst>
        </pc:spChg>
        <pc:spChg chg="del">
          <ac:chgData name="Jinhong Brejnholt (JINB)" userId="b8219c71-9da7-4a12-aded-a071d88b9102" providerId="ADAL" clId="{9B9BC756-21A3-4C5E-A645-E7A1CF384771}" dt="2024-09-13T13:45:34.790" v="2328" actId="478"/>
          <ac:spMkLst>
            <pc:docMk/>
            <pc:sldMk cId="0" sldId="282"/>
            <ac:spMk id="2206" creationId="{00000000-0000-0000-0000-000000000000}"/>
          </ac:spMkLst>
        </pc:spChg>
        <pc:spChg chg="del">
          <ac:chgData name="Jinhong Brejnholt (JINB)" userId="b8219c71-9da7-4a12-aded-a071d88b9102" providerId="ADAL" clId="{9B9BC756-21A3-4C5E-A645-E7A1CF384771}" dt="2024-09-13T13:45:10.078" v="2321" actId="478"/>
          <ac:spMkLst>
            <pc:docMk/>
            <pc:sldMk cId="0" sldId="282"/>
            <ac:spMk id="2207" creationId="{00000000-0000-0000-0000-000000000000}"/>
          </ac:spMkLst>
        </pc:spChg>
        <pc:spChg chg="del">
          <ac:chgData name="Jinhong Brejnholt (JINB)" userId="b8219c71-9da7-4a12-aded-a071d88b9102" providerId="ADAL" clId="{9B9BC756-21A3-4C5E-A645-E7A1CF384771}" dt="2024-09-13T13:45:08.542" v="2320" actId="478"/>
          <ac:spMkLst>
            <pc:docMk/>
            <pc:sldMk cId="0" sldId="282"/>
            <ac:spMk id="2208" creationId="{00000000-0000-0000-0000-000000000000}"/>
          </ac:spMkLst>
        </pc:spChg>
        <pc:spChg chg="del">
          <ac:chgData name="Jinhong Brejnholt (JINB)" userId="b8219c71-9da7-4a12-aded-a071d88b9102" providerId="ADAL" clId="{9B9BC756-21A3-4C5E-A645-E7A1CF384771}" dt="2024-09-13T13:45:36.270" v="2329" actId="478"/>
          <ac:spMkLst>
            <pc:docMk/>
            <pc:sldMk cId="0" sldId="282"/>
            <ac:spMk id="2209" creationId="{00000000-0000-0000-0000-000000000000}"/>
          </ac:spMkLst>
        </pc:spChg>
        <pc:spChg chg="del">
          <ac:chgData name="Jinhong Brejnholt (JINB)" userId="b8219c71-9da7-4a12-aded-a071d88b9102" providerId="ADAL" clId="{9B9BC756-21A3-4C5E-A645-E7A1CF384771}" dt="2024-09-13T13:45:42.753" v="2331" actId="478"/>
          <ac:spMkLst>
            <pc:docMk/>
            <pc:sldMk cId="0" sldId="282"/>
            <ac:spMk id="221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1" creationId="{00000000-0000-0000-0000-000000000000}"/>
          </ac:spMkLst>
        </pc:spChg>
        <pc:spChg chg="mod">
          <ac:chgData name="Jinhong Brejnholt (JINB)" userId="b8219c71-9da7-4a12-aded-a071d88b9102" providerId="ADAL" clId="{9B9BC756-21A3-4C5E-A645-E7A1CF384771}" dt="2024-09-15T15:29:39.277" v="2475" actId="20577"/>
          <ac:spMkLst>
            <pc:docMk/>
            <pc:sldMk cId="0" sldId="282"/>
            <ac:spMk id="2212" creationId="{00000000-0000-0000-0000-000000000000}"/>
          </ac:spMkLst>
        </pc:spChg>
        <pc:spChg chg="mod">
          <ac:chgData name="Jinhong Brejnholt (JINB)" userId="b8219c71-9da7-4a12-aded-a071d88b9102" providerId="ADAL" clId="{9B9BC756-21A3-4C5E-A645-E7A1CF384771}" dt="2024-09-15T15:29:54.450" v="2480" actId="20577"/>
          <ac:spMkLst>
            <pc:docMk/>
            <pc:sldMk cId="0" sldId="282"/>
            <ac:spMk id="221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1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27" creationId="{00000000-0000-0000-0000-000000000000}"/>
          </ac:spMkLst>
        </pc:spChg>
        <pc:spChg chg="del">
          <ac:chgData name="Jinhong Brejnholt (JINB)" userId="b8219c71-9da7-4a12-aded-a071d88b9102" providerId="ADAL" clId="{9B9BC756-21A3-4C5E-A645-E7A1CF384771}" dt="2024-09-13T13:45:57.141" v="2335" actId="478"/>
          <ac:spMkLst>
            <pc:docMk/>
            <pc:sldMk cId="0" sldId="282"/>
            <ac:spMk id="2229" creationId="{00000000-0000-0000-0000-000000000000}"/>
          </ac:spMkLst>
        </pc:spChg>
        <pc:spChg chg="del">
          <ac:chgData name="Jinhong Brejnholt (JINB)" userId="b8219c71-9da7-4a12-aded-a071d88b9102" providerId="ADAL" clId="{9B9BC756-21A3-4C5E-A645-E7A1CF384771}" dt="2024-09-13T13:45:47.857" v="2332" actId="478"/>
          <ac:spMkLst>
            <pc:docMk/>
            <pc:sldMk cId="0" sldId="282"/>
            <ac:spMk id="2230" creationId="{00000000-0000-0000-0000-000000000000}"/>
          </ac:spMkLst>
        </pc:spChg>
        <pc:spChg chg="del">
          <ac:chgData name="Jinhong Brejnholt (JINB)" userId="b8219c71-9da7-4a12-aded-a071d88b9102" providerId="ADAL" clId="{9B9BC756-21A3-4C5E-A645-E7A1CF384771}" dt="2024-09-13T13:45:50.124" v="2333" actId="478"/>
          <ac:spMkLst>
            <pc:docMk/>
            <pc:sldMk cId="0" sldId="282"/>
            <ac:spMk id="2231" creationId="{00000000-0000-0000-0000-000000000000}"/>
          </ac:spMkLst>
        </pc:spChg>
        <pc:spChg chg="del">
          <ac:chgData name="Jinhong Brejnholt (JINB)" userId="b8219c71-9da7-4a12-aded-a071d88b9102" providerId="ADAL" clId="{9B9BC756-21A3-4C5E-A645-E7A1CF384771}" dt="2024-09-13T13:45:51.731" v="2334" actId="478"/>
          <ac:spMkLst>
            <pc:docMk/>
            <pc:sldMk cId="0" sldId="282"/>
            <ac:spMk id="2232" creationId="{00000000-0000-0000-0000-000000000000}"/>
          </ac:spMkLst>
        </pc:spChg>
        <pc:spChg chg="mod">
          <ac:chgData name="Jinhong Brejnholt (JINB)" userId="b8219c71-9da7-4a12-aded-a071d88b9102" providerId="ADAL" clId="{9B9BC756-21A3-4C5E-A645-E7A1CF384771}" dt="2024-09-15T15:29:33.905" v="2472" actId="20577"/>
          <ac:spMkLst>
            <pc:docMk/>
            <pc:sldMk cId="0" sldId="282"/>
            <ac:spMk id="2233" creationId="{00000000-0000-0000-0000-000000000000}"/>
          </ac:spMkLst>
        </pc:spChg>
        <pc:spChg chg="mod">
          <ac:chgData name="Jinhong Brejnholt (JINB)" userId="b8219c71-9da7-4a12-aded-a071d88b9102" providerId="ADAL" clId="{9B9BC756-21A3-4C5E-A645-E7A1CF384771}" dt="2024-09-15T15:29:48.875" v="2479" actId="20577"/>
          <ac:spMkLst>
            <pc:docMk/>
            <pc:sldMk cId="0" sldId="282"/>
            <ac:spMk id="223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39"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0"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1"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2"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5"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6"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7"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8"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49" creationId="{00000000-0000-0000-0000-000000000000}"/>
          </ac:spMkLst>
        </pc:spChg>
        <pc:spChg chg="del">
          <ac:chgData name="Jinhong Brejnholt (JINB)" userId="b8219c71-9da7-4a12-aded-a071d88b9102" providerId="ADAL" clId="{9B9BC756-21A3-4C5E-A645-E7A1CF384771}" dt="2024-09-13T13:46:19.953" v="2342" actId="478"/>
          <ac:spMkLst>
            <pc:docMk/>
            <pc:sldMk cId="0" sldId="282"/>
            <ac:spMk id="2250" creationId="{00000000-0000-0000-0000-000000000000}"/>
          </ac:spMkLst>
        </pc:spChg>
        <pc:spChg chg="del">
          <ac:chgData name="Jinhong Brejnholt (JINB)" userId="b8219c71-9da7-4a12-aded-a071d88b9102" providerId="ADAL" clId="{9B9BC756-21A3-4C5E-A645-E7A1CF384771}" dt="2024-09-13T13:46:14.536" v="2339" actId="478"/>
          <ac:spMkLst>
            <pc:docMk/>
            <pc:sldMk cId="0" sldId="282"/>
            <ac:spMk id="2252" creationId="{00000000-0000-0000-0000-000000000000}"/>
          </ac:spMkLst>
        </pc:spChg>
        <pc:spChg chg="del">
          <ac:chgData name="Jinhong Brejnholt (JINB)" userId="b8219c71-9da7-4a12-aded-a071d88b9102" providerId="ADAL" clId="{9B9BC756-21A3-4C5E-A645-E7A1CF384771}" dt="2024-09-13T13:47:55.706" v="2348" actId="478"/>
          <ac:spMkLst>
            <pc:docMk/>
            <pc:sldMk cId="0" sldId="282"/>
            <ac:spMk id="2253" creationId="{00000000-0000-0000-0000-000000000000}"/>
          </ac:spMkLst>
        </pc:spChg>
        <pc:spChg chg="del">
          <ac:chgData name="Jinhong Brejnholt (JINB)" userId="b8219c71-9da7-4a12-aded-a071d88b9102" providerId="ADAL" clId="{9B9BC756-21A3-4C5E-A645-E7A1CF384771}" dt="2024-09-13T13:46:21.597" v="2343" actId="478"/>
          <ac:spMkLst>
            <pc:docMk/>
            <pc:sldMk cId="0" sldId="282"/>
            <ac:spMk id="2254" creationId="{00000000-0000-0000-0000-000000000000}"/>
          </ac:spMkLst>
        </pc:spChg>
        <pc:spChg chg="del">
          <ac:chgData name="Jinhong Brejnholt (JINB)" userId="b8219c71-9da7-4a12-aded-a071d88b9102" providerId="ADAL" clId="{9B9BC756-21A3-4C5E-A645-E7A1CF384771}" dt="2024-09-13T13:46:05.963" v="2336" actId="478"/>
          <ac:spMkLst>
            <pc:docMk/>
            <pc:sldMk cId="0" sldId="282"/>
            <ac:spMk id="2255" creationId="{00000000-0000-0000-0000-000000000000}"/>
          </ac:spMkLst>
        </pc:spChg>
        <pc:spChg chg="del">
          <ac:chgData name="Jinhong Brejnholt (JINB)" userId="b8219c71-9da7-4a12-aded-a071d88b9102" providerId="ADAL" clId="{9B9BC756-21A3-4C5E-A645-E7A1CF384771}" dt="2024-09-13T13:46:24.800" v="2345" actId="478"/>
          <ac:spMkLst>
            <pc:docMk/>
            <pc:sldMk cId="0" sldId="282"/>
            <ac:spMk id="2256" creationId="{00000000-0000-0000-0000-000000000000}"/>
          </ac:spMkLst>
        </pc:spChg>
        <pc:spChg chg="del">
          <ac:chgData name="Jinhong Brejnholt (JINB)" userId="b8219c71-9da7-4a12-aded-a071d88b9102" providerId="ADAL" clId="{9B9BC756-21A3-4C5E-A645-E7A1CF384771}" dt="2024-09-13T13:46:17.744" v="2341" actId="478"/>
          <ac:spMkLst>
            <pc:docMk/>
            <pc:sldMk cId="0" sldId="282"/>
            <ac:spMk id="2257" creationId="{00000000-0000-0000-0000-000000000000}"/>
          </ac:spMkLst>
        </pc:spChg>
        <pc:spChg chg="del">
          <ac:chgData name="Jinhong Brejnholt (JINB)" userId="b8219c71-9da7-4a12-aded-a071d88b9102" providerId="ADAL" clId="{9B9BC756-21A3-4C5E-A645-E7A1CF384771}" dt="2024-09-13T13:46:22.999" v="2344" actId="478"/>
          <ac:spMkLst>
            <pc:docMk/>
            <pc:sldMk cId="0" sldId="282"/>
            <ac:spMk id="2258" creationId="{00000000-0000-0000-0000-000000000000}"/>
          </ac:spMkLst>
        </pc:spChg>
        <pc:spChg chg="del">
          <ac:chgData name="Jinhong Brejnholt (JINB)" userId="b8219c71-9da7-4a12-aded-a071d88b9102" providerId="ADAL" clId="{9B9BC756-21A3-4C5E-A645-E7A1CF384771}" dt="2024-09-13T13:47:54.267" v="2347" actId="478"/>
          <ac:spMkLst>
            <pc:docMk/>
            <pc:sldMk cId="0" sldId="282"/>
            <ac:spMk id="2259" creationId="{00000000-0000-0000-0000-000000000000}"/>
          </ac:spMkLst>
        </pc:spChg>
        <pc:spChg chg="del">
          <ac:chgData name="Jinhong Brejnholt (JINB)" userId="b8219c71-9da7-4a12-aded-a071d88b9102" providerId="ADAL" clId="{9B9BC756-21A3-4C5E-A645-E7A1CF384771}" dt="2024-09-13T13:46:11.004" v="2338" actId="478"/>
          <ac:spMkLst>
            <pc:docMk/>
            <pc:sldMk cId="0" sldId="282"/>
            <ac:spMk id="2260" creationId="{00000000-0000-0000-0000-000000000000}"/>
          </ac:spMkLst>
        </pc:spChg>
        <pc:spChg chg="del">
          <ac:chgData name="Jinhong Brejnholt (JINB)" userId="b8219c71-9da7-4a12-aded-a071d88b9102" providerId="ADAL" clId="{9B9BC756-21A3-4C5E-A645-E7A1CF384771}" dt="2024-09-13T13:46:07.620" v="2337" actId="478"/>
          <ac:spMkLst>
            <pc:docMk/>
            <pc:sldMk cId="0" sldId="282"/>
            <ac:spMk id="2261" creationId="{00000000-0000-0000-0000-000000000000}"/>
          </ac:spMkLst>
        </pc:spChg>
        <pc:spChg chg="del">
          <ac:chgData name="Jinhong Brejnholt (JINB)" userId="b8219c71-9da7-4a12-aded-a071d88b9102" providerId="ADAL" clId="{9B9BC756-21A3-4C5E-A645-E7A1CF384771}" dt="2024-09-13T13:46:16.163" v="2340" actId="478"/>
          <ac:spMkLst>
            <pc:docMk/>
            <pc:sldMk cId="0" sldId="282"/>
            <ac:spMk id="2262" creationId="{00000000-0000-0000-0000-000000000000}"/>
          </ac:spMkLst>
        </pc:spChg>
        <pc:spChg chg="del">
          <ac:chgData name="Jinhong Brejnholt (JINB)" userId="b8219c71-9da7-4a12-aded-a071d88b9102" providerId="ADAL" clId="{9B9BC756-21A3-4C5E-A645-E7A1CF384771}" dt="2024-09-13T13:47:52.160" v="2346" actId="478"/>
          <ac:spMkLst>
            <pc:docMk/>
            <pc:sldMk cId="0" sldId="282"/>
            <ac:spMk id="2263"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64" creationId="{00000000-0000-0000-0000-000000000000}"/>
          </ac:spMkLst>
        </pc:spChg>
        <pc:spChg chg="mod">
          <ac:chgData name="Jinhong Brejnholt (JINB)" userId="b8219c71-9da7-4a12-aded-a071d88b9102" providerId="ADAL" clId="{9B9BC756-21A3-4C5E-A645-E7A1CF384771}" dt="2024-09-13T13:54:15.380" v="2423" actId="1038"/>
          <ac:spMkLst>
            <pc:docMk/>
            <pc:sldMk cId="0" sldId="282"/>
            <ac:spMk id="2265" creationId="{00000000-0000-0000-0000-000000000000}"/>
          </ac:spMkLst>
        </pc:spChg>
        <pc:spChg chg="mod">
          <ac:chgData name="Jinhong Brejnholt (JINB)" userId="b8219c71-9da7-4a12-aded-a071d88b9102" providerId="ADAL" clId="{9B9BC756-21A3-4C5E-A645-E7A1CF384771}" dt="2024-09-15T15:29:12.862" v="2456" actId="20577"/>
          <ac:spMkLst>
            <pc:docMk/>
            <pc:sldMk cId="0" sldId="282"/>
            <ac:spMk id="2266" creationId="{00000000-0000-0000-0000-000000000000}"/>
          </ac:spMkLst>
        </pc:spChg>
        <pc:grpChg chg="mod">
          <ac:chgData name="Jinhong Brejnholt (JINB)" userId="b8219c71-9da7-4a12-aded-a071d88b9102" providerId="ADAL" clId="{9B9BC756-21A3-4C5E-A645-E7A1CF384771}" dt="2024-09-13T13:54:15.380" v="2423" actId="1038"/>
          <ac:grpSpMkLst>
            <pc:docMk/>
            <pc:sldMk cId="0" sldId="282"/>
            <ac:grpSpMk id="2167"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71" creationId="{00000000-0000-0000-0000-000000000000}"/>
          </ac:grpSpMkLst>
        </pc:grpChg>
        <pc:grpChg chg="del">
          <ac:chgData name="Jinhong Brejnholt (JINB)" userId="b8219c71-9da7-4a12-aded-a071d88b9102" providerId="ADAL" clId="{9B9BC756-21A3-4C5E-A645-E7A1CF384771}" dt="2024-09-13T13:44:56.738" v="2317" actId="478"/>
          <ac:grpSpMkLst>
            <pc:docMk/>
            <pc:sldMk cId="0" sldId="282"/>
            <ac:grpSpMk id="2179"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88"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92"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195" creationId="{00000000-0000-0000-0000-000000000000}"/>
          </ac:grpSpMkLst>
        </pc:grpChg>
        <pc:grpChg chg="del">
          <ac:chgData name="Jinhong Brejnholt (JINB)" userId="b8219c71-9da7-4a12-aded-a071d88b9102" providerId="ADAL" clId="{9B9BC756-21A3-4C5E-A645-E7A1CF384771}" dt="2024-09-13T13:45:40.907" v="2330" actId="478"/>
          <ac:grpSpMkLst>
            <pc:docMk/>
            <pc:sldMk cId="0" sldId="282"/>
            <ac:grpSpMk id="2202"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14"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15"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21" creationId="{00000000-0000-0000-0000-000000000000}"/>
          </ac:grpSpMkLst>
        </pc:grpChg>
        <pc:grpChg chg="del">
          <ac:chgData name="Jinhong Brejnholt (JINB)" userId="b8219c71-9da7-4a12-aded-a071d88b9102" providerId="ADAL" clId="{9B9BC756-21A3-4C5E-A645-E7A1CF384771}" dt="2024-09-13T13:45:51.731" v="2334" actId="478"/>
          <ac:grpSpMkLst>
            <pc:docMk/>
            <pc:sldMk cId="0" sldId="282"/>
            <ac:grpSpMk id="2228"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36"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37" creationId="{00000000-0000-0000-0000-000000000000}"/>
          </ac:grpSpMkLst>
        </pc:grpChg>
        <pc:grpChg chg="mod">
          <ac:chgData name="Jinhong Brejnholt (JINB)" userId="b8219c71-9da7-4a12-aded-a071d88b9102" providerId="ADAL" clId="{9B9BC756-21A3-4C5E-A645-E7A1CF384771}" dt="2024-09-13T13:54:15.380" v="2423" actId="1038"/>
          <ac:grpSpMkLst>
            <pc:docMk/>
            <pc:sldMk cId="0" sldId="282"/>
            <ac:grpSpMk id="2243" creationId="{00000000-0000-0000-0000-000000000000}"/>
          </ac:grpSpMkLst>
        </pc:grpChg>
        <pc:grpChg chg="del">
          <ac:chgData name="Jinhong Brejnholt (JINB)" userId="b8219c71-9da7-4a12-aded-a071d88b9102" providerId="ADAL" clId="{9B9BC756-21A3-4C5E-A645-E7A1CF384771}" dt="2024-09-13T13:47:54.267" v="2347" actId="478"/>
          <ac:grpSpMkLst>
            <pc:docMk/>
            <pc:sldMk cId="0" sldId="282"/>
            <ac:grpSpMk id="2251" creationId="{00000000-0000-0000-0000-000000000000}"/>
          </ac:grpSpMkLst>
        </pc:grpChg>
        <pc:picChg chg="add mod">
          <ac:chgData name="Jinhong Brejnholt (JINB)" userId="b8219c71-9da7-4a12-aded-a071d88b9102" providerId="ADAL" clId="{9B9BC756-21A3-4C5E-A645-E7A1CF384771}" dt="2024-09-13T13:54:15.380" v="2423" actId="1038"/>
          <ac:picMkLst>
            <pc:docMk/>
            <pc:sldMk cId="0" sldId="282"/>
            <ac:picMk id="4" creationId="{D9D425E9-9FDC-0D6D-163E-867DB6C311C7}"/>
          </ac:picMkLst>
        </pc:picChg>
        <pc:picChg chg="add mod">
          <ac:chgData name="Jinhong Brejnholt (JINB)" userId="b8219c71-9da7-4a12-aded-a071d88b9102" providerId="ADAL" clId="{9B9BC756-21A3-4C5E-A645-E7A1CF384771}" dt="2024-09-18T13:40:40.070" v="3119"/>
          <ac:picMkLst>
            <pc:docMk/>
            <pc:sldMk cId="0" sldId="282"/>
            <ac:picMk id="5" creationId="{85294494-9A8A-8A05-ADD7-D6971206286B}"/>
          </ac:picMkLst>
        </pc:picChg>
        <pc:picChg chg="add del mod">
          <ac:chgData name="Jinhong Brejnholt (JINB)" userId="b8219c71-9da7-4a12-aded-a071d88b9102" providerId="ADAL" clId="{9B9BC756-21A3-4C5E-A645-E7A1CF384771}" dt="2024-09-13T13:51:04.908" v="2372" actId="478"/>
          <ac:picMkLst>
            <pc:docMk/>
            <pc:sldMk cId="0" sldId="282"/>
            <ac:picMk id="6" creationId="{CF5526A4-558A-C6E1-9311-2FB032B1FB27}"/>
          </ac:picMkLst>
        </pc:picChg>
        <pc:picChg chg="add del">
          <ac:chgData name="Jinhong Brejnholt (JINB)" userId="b8219c71-9da7-4a12-aded-a071d88b9102" providerId="ADAL" clId="{9B9BC756-21A3-4C5E-A645-E7A1CF384771}" dt="2024-09-13T13:50:13.285" v="2363" actId="478"/>
          <ac:picMkLst>
            <pc:docMk/>
            <pc:sldMk cId="0" sldId="282"/>
            <ac:picMk id="2050" creationId="{24D19BA2-6CD4-D2EA-670B-2BF81C410669}"/>
          </ac:picMkLst>
        </pc:picChg>
        <pc:picChg chg="add del">
          <ac:chgData name="Jinhong Brejnholt (JINB)" userId="b8219c71-9da7-4a12-aded-a071d88b9102" providerId="ADAL" clId="{9B9BC756-21A3-4C5E-A645-E7A1CF384771}" dt="2024-09-13T13:50:32.851" v="2365" actId="478"/>
          <ac:picMkLst>
            <pc:docMk/>
            <pc:sldMk cId="0" sldId="282"/>
            <ac:picMk id="2052" creationId="{1B8045AC-5931-F878-CD22-9A6DA91FFF47}"/>
          </ac:picMkLst>
        </pc:picChg>
        <pc:picChg chg="add del">
          <ac:chgData name="Jinhong Brejnholt (JINB)" userId="b8219c71-9da7-4a12-aded-a071d88b9102" providerId="ADAL" clId="{9B9BC756-21A3-4C5E-A645-E7A1CF384771}" dt="2024-09-13T13:50:40.266" v="2367" actId="478"/>
          <ac:picMkLst>
            <pc:docMk/>
            <pc:sldMk cId="0" sldId="282"/>
            <ac:picMk id="2054" creationId="{2327DB4F-8E46-61EE-0DFE-7EBEB9CA7D21}"/>
          </ac:picMkLst>
        </pc:picChg>
        <pc:picChg chg="add mod">
          <ac:chgData name="Jinhong Brejnholt (JINB)" userId="b8219c71-9da7-4a12-aded-a071d88b9102" providerId="ADAL" clId="{9B9BC756-21A3-4C5E-A645-E7A1CF384771}" dt="2024-09-15T15:35:47.354" v="2505" actId="207"/>
          <ac:picMkLst>
            <pc:docMk/>
            <pc:sldMk cId="0" sldId="282"/>
            <ac:picMk id="2056" creationId="{05C27F5D-1300-1CB0-E185-ED7E0674D6FF}"/>
          </ac:picMkLst>
        </pc:picChg>
        <pc:picChg chg="add mod">
          <ac:chgData name="Jinhong Brejnholt (JINB)" userId="b8219c71-9da7-4a12-aded-a071d88b9102" providerId="ADAL" clId="{9B9BC756-21A3-4C5E-A645-E7A1CF384771}" dt="2024-09-15T15:36:16.652" v="2508" actId="207"/>
          <ac:picMkLst>
            <pc:docMk/>
            <pc:sldMk cId="0" sldId="282"/>
            <ac:picMk id="2058" creationId="{66253577-0D7B-02AA-FDB2-B7B34339197C}"/>
          </ac:picMkLst>
        </pc:picChg>
        <pc:picChg chg="add mod">
          <ac:chgData name="Jinhong Brejnholt (JINB)" userId="b8219c71-9da7-4a12-aded-a071d88b9102" providerId="ADAL" clId="{9B9BC756-21A3-4C5E-A645-E7A1CF384771}" dt="2024-09-15T15:37:09.702" v="2511" actId="207"/>
          <ac:picMkLst>
            <pc:docMk/>
            <pc:sldMk cId="0" sldId="282"/>
            <ac:picMk id="2060" creationId="{2DA6569D-6B23-E0F8-9A40-FD87BA882D7C}"/>
          </ac:picMkLst>
        </pc:picChg>
      </pc:sldChg>
      <pc:sldChg chg="addSp delSp modSp add mod ord modClrScheme chgLayout modNotesTx">
        <pc:chgData name="Jinhong Brejnholt (JINB)" userId="b8219c71-9da7-4a12-aded-a071d88b9102" providerId="ADAL" clId="{9B9BC756-21A3-4C5E-A645-E7A1CF384771}" dt="2024-09-18T13:41:02.462" v="3125"/>
        <pc:sldMkLst>
          <pc:docMk/>
          <pc:sldMk cId="0" sldId="283"/>
        </pc:sldMkLst>
        <pc:spChg chg="add del mod ord">
          <ac:chgData name="Jinhong Brejnholt (JINB)" userId="b8219c71-9da7-4a12-aded-a071d88b9102" providerId="ADAL" clId="{9B9BC756-21A3-4C5E-A645-E7A1CF384771}" dt="2024-09-18T13:20:30.218" v="3007" actId="478"/>
          <ac:spMkLst>
            <pc:docMk/>
            <pc:sldMk cId="0" sldId="283"/>
            <ac:spMk id="2" creationId="{33FC6F07-4C21-6B13-2B3B-B3EEBA9005D8}"/>
          </ac:spMkLst>
        </pc:spChg>
        <pc:spChg chg="add del mod ord">
          <ac:chgData name="Jinhong Brejnholt (JINB)" userId="b8219c71-9da7-4a12-aded-a071d88b9102" providerId="ADAL" clId="{9B9BC756-21A3-4C5E-A645-E7A1CF384771}" dt="2024-09-18T13:36:32.552" v="3099" actId="478"/>
          <ac:spMkLst>
            <pc:docMk/>
            <pc:sldMk cId="0" sldId="283"/>
            <ac:spMk id="3" creationId="{C78BF76F-E8ED-2430-E82A-7F345DF2E2AE}"/>
          </ac:spMkLst>
        </pc:spChg>
        <pc:spChg chg="add mod">
          <ac:chgData name="Jinhong Brejnholt (JINB)" userId="b8219c71-9da7-4a12-aded-a071d88b9102" providerId="ADAL" clId="{9B9BC756-21A3-4C5E-A645-E7A1CF384771}" dt="2024-09-18T13:41:02.462" v="3125"/>
          <ac:spMkLst>
            <pc:docMk/>
            <pc:sldMk cId="0" sldId="283"/>
            <ac:spMk id="4" creationId="{2CDA759B-C337-7AC3-35E4-EA89F599060E}"/>
          </ac:spMkLst>
        </pc:spChg>
        <pc:spChg chg="mod ord">
          <ac:chgData name="Jinhong Brejnholt (JINB)" userId="b8219c71-9da7-4a12-aded-a071d88b9102" providerId="ADAL" clId="{9B9BC756-21A3-4C5E-A645-E7A1CF384771}" dt="2024-09-18T13:36:42.792" v="3101" actId="14100"/>
          <ac:spMkLst>
            <pc:docMk/>
            <pc:sldMk cId="0" sldId="283"/>
            <ac:spMk id="2271" creationId="{00000000-0000-0000-0000-000000000000}"/>
          </ac:spMkLst>
        </pc:spChg>
        <pc:spChg chg="del">
          <ac:chgData name="Jinhong Brejnholt (JINB)" userId="b8219c71-9da7-4a12-aded-a071d88b9102" providerId="ADAL" clId="{9B9BC756-21A3-4C5E-A645-E7A1CF384771}" dt="2024-09-15T16:11:11.504" v="2599" actId="478"/>
          <ac:spMkLst>
            <pc:docMk/>
            <pc:sldMk cId="0" sldId="283"/>
            <ac:spMk id="2291" creationId="{00000000-0000-0000-0000-000000000000}"/>
          </ac:spMkLst>
        </pc:spChg>
        <pc:spChg chg="mod">
          <ac:chgData name="Jinhong Brejnholt (JINB)" userId="b8219c71-9da7-4a12-aded-a071d88b9102" providerId="ADAL" clId="{9B9BC756-21A3-4C5E-A645-E7A1CF384771}" dt="2024-09-16T06:54:40.151" v="2790" actId="1076"/>
          <ac:spMkLst>
            <pc:docMk/>
            <pc:sldMk cId="0" sldId="283"/>
            <ac:spMk id="2307" creationId="{00000000-0000-0000-0000-000000000000}"/>
          </ac:spMkLst>
        </pc:spChg>
        <pc:spChg chg="mod">
          <ac:chgData name="Jinhong Brejnholt (JINB)" userId="b8219c71-9da7-4a12-aded-a071d88b9102" providerId="ADAL" clId="{9B9BC756-21A3-4C5E-A645-E7A1CF384771}" dt="2024-09-16T06:54:28.273" v="2789" actId="1076"/>
          <ac:spMkLst>
            <pc:docMk/>
            <pc:sldMk cId="0" sldId="283"/>
            <ac:spMk id="2323" creationId="{00000000-0000-0000-0000-000000000000}"/>
          </ac:spMkLst>
        </pc:spChg>
        <pc:spChg chg="mod">
          <ac:chgData name="Jinhong Brejnholt (JINB)" userId="b8219c71-9da7-4a12-aded-a071d88b9102" providerId="ADAL" clId="{9B9BC756-21A3-4C5E-A645-E7A1CF384771}" dt="2024-09-16T06:54:23.874" v="2788" actId="1076"/>
          <ac:spMkLst>
            <pc:docMk/>
            <pc:sldMk cId="0" sldId="283"/>
            <ac:spMk id="2339" creationId="{00000000-0000-0000-0000-000000000000}"/>
          </ac:spMkLst>
        </pc:spChg>
        <pc:spChg chg="mod">
          <ac:chgData name="Jinhong Brejnholt (JINB)" userId="b8219c71-9da7-4a12-aded-a071d88b9102" providerId="ADAL" clId="{9B9BC756-21A3-4C5E-A645-E7A1CF384771}" dt="2024-09-16T06:54:12.190" v="2787" actId="1076"/>
          <ac:spMkLst>
            <pc:docMk/>
            <pc:sldMk cId="0" sldId="283"/>
            <ac:spMk id="2355" creationId="{00000000-0000-0000-0000-000000000000}"/>
          </ac:spMkLst>
        </pc:spChg>
        <pc:spChg chg="mod">
          <ac:chgData name="Jinhong Brejnholt (JINB)" userId="b8219c71-9da7-4a12-aded-a071d88b9102" providerId="ADAL" clId="{9B9BC756-21A3-4C5E-A645-E7A1CF384771}" dt="2024-09-15T16:25:23.394" v="2774" actId="207"/>
          <ac:spMkLst>
            <pc:docMk/>
            <pc:sldMk cId="0" sldId="283"/>
            <ac:spMk id="2360" creationId="{00000000-0000-0000-0000-000000000000}"/>
          </ac:spMkLst>
        </pc:spChg>
        <pc:spChg chg="mod">
          <ac:chgData name="Jinhong Brejnholt (JINB)" userId="b8219c71-9da7-4a12-aded-a071d88b9102" providerId="ADAL" clId="{9B9BC756-21A3-4C5E-A645-E7A1CF384771}" dt="2024-09-15T16:13:03.427" v="2668" actId="20577"/>
          <ac:spMkLst>
            <pc:docMk/>
            <pc:sldMk cId="0" sldId="283"/>
            <ac:spMk id="2361" creationId="{00000000-0000-0000-0000-000000000000}"/>
          </ac:spMkLst>
        </pc:spChg>
        <pc:grpChg chg="mod">
          <ac:chgData name="Jinhong Brejnholt (JINB)" userId="b8219c71-9da7-4a12-aded-a071d88b9102" providerId="ADAL" clId="{9B9BC756-21A3-4C5E-A645-E7A1CF384771}" dt="2024-09-15T16:16:25.912" v="2747" actId="1076"/>
          <ac:grpSpMkLst>
            <pc:docMk/>
            <pc:sldMk cId="0" sldId="283"/>
            <ac:grpSpMk id="2278" creationId="{00000000-0000-0000-0000-000000000000}"/>
          </ac:grpSpMkLst>
        </pc:grpChg>
        <pc:grpChg chg="mod">
          <ac:chgData name="Jinhong Brejnholt (JINB)" userId="b8219c71-9da7-4a12-aded-a071d88b9102" providerId="ADAL" clId="{9B9BC756-21A3-4C5E-A645-E7A1CF384771}" dt="2024-09-15T16:15:02.646" v="2717" actId="1076"/>
          <ac:grpSpMkLst>
            <pc:docMk/>
            <pc:sldMk cId="0" sldId="283"/>
            <ac:grpSpMk id="2281" creationId="{00000000-0000-0000-0000-000000000000}"/>
          </ac:grpSpMkLst>
        </pc:grpChg>
        <pc:grpChg chg="mod">
          <ac:chgData name="Jinhong Brejnholt (JINB)" userId="b8219c71-9da7-4a12-aded-a071d88b9102" providerId="ADAL" clId="{9B9BC756-21A3-4C5E-A645-E7A1CF384771}" dt="2024-09-15T16:13:53.924" v="2691" actId="1076"/>
          <ac:grpSpMkLst>
            <pc:docMk/>
            <pc:sldMk cId="0" sldId="283"/>
            <ac:grpSpMk id="2284" creationId="{00000000-0000-0000-0000-000000000000}"/>
          </ac:grpSpMkLst>
        </pc:grpChg>
        <pc:grpChg chg="mod">
          <ac:chgData name="Jinhong Brejnholt (JINB)" userId="b8219c71-9da7-4a12-aded-a071d88b9102" providerId="ADAL" clId="{9B9BC756-21A3-4C5E-A645-E7A1CF384771}" dt="2024-09-15T16:16:29.862" v="2748" actId="1076"/>
          <ac:grpSpMkLst>
            <pc:docMk/>
            <pc:sldMk cId="0" sldId="283"/>
            <ac:grpSpMk id="2287" creationId="{00000000-0000-0000-0000-000000000000}"/>
          </ac:grpSpMkLst>
        </pc:grpChg>
        <pc:picChg chg="add mod">
          <ac:chgData name="Jinhong Brejnholt (JINB)" userId="b8219c71-9da7-4a12-aded-a071d88b9102" providerId="ADAL" clId="{9B9BC756-21A3-4C5E-A645-E7A1CF384771}" dt="2024-09-18T13:41:02.462" v="3125"/>
          <ac:picMkLst>
            <pc:docMk/>
            <pc:sldMk cId="0" sldId="283"/>
            <ac:picMk id="5" creationId="{B5339D34-7683-48CC-B457-0A6121E6FDD2}"/>
          </ac:picMkLst>
        </pc:picChg>
      </pc:sldChg>
      <pc:sldChg chg="addSp modSp add del mod ord setBg chgLayout">
        <pc:chgData name="Jinhong Brejnholt (JINB)" userId="b8219c71-9da7-4a12-aded-a071d88b9102" providerId="ADAL" clId="{9B9BC756-21A3-4C5E-A645-E7A1CF384771}" dt="2024-09-18T13:35:52.387" v="3092" actId="47"/>
        <pc:sldMkLst>
          <pc:docMk/>
          <pc:sldMk cId="4138256520" sldId="596"/>
        </pc:sldMkLst>
        <pc:spChg chg="add mod ord">
          <ac:chgData name="Jinhong Brejnholt (JINB)" userId="b8219c71-9da7-4a12-aded-a071d88b9102" providerId="ADAL" clId="{9B9BC756-21A3-4C5E-A645-E7A1CF384771}" dt="2024-09-18T13:33:32.628" v="3071" actId="700"/>
          <ac:spMkLst>
            <pc:docMk/>
            <pc:sldMk cId="4138256520" sldId="596"/>
            <ac:spMk id="8" creationId="{E93D1A27-8746-6372-0C2D-452BED9C7662}"/>
          </ac:spMkLst>
        </pc:spChg>
        <pc:spChg chg="mod ord">
          <ac:chgData name="Jinhong Brejnholt (JINB)" userId="b8219c71-9da7-4a12-aded-a071d88b9102" providerId="ADAL" clId="{9B9BC756-21A3-4C5E-A645-E7A1CF384771}" dt="2024-09-18T13:33:32.628" v="3071" actId="700"/>
          <ac:spMkLst>
            <pc:docMk/>
            <pc:sldMk cId="4138256520" sldId="596"/>
            <ac:spMk id="9" creationId="{65AD8241-200F-6DB4-DC36-94AB47DCF2D1}"/>
          </ac:spMkLst>
        </pc:spChg>
        <pc:picChg chg="mod">
          <ac:chgData name="Jinhong Brejnholt (JINB)" userId="b8219c71-9da7-4a12-aded-a071d88b9102" providerId="ADAL" clId="{9B9BC756-21A3-4C5E-A645-E7A1CF384771}" dt="2024-09-10T19:39:06.529" v="138"/>
          <ac:picMkLst>
            <pc:docMk/>
            <pc:sldMk cId="4138256520" sldId="596"/>
            <ac:picMk id="5" creationId="{1DE4102C-4C62-2013-B89D-82FF49738F33}"/>
          </ac:picMkLst>
        </pc:picChg>
        <pc:picChg chg="mod ord">
          <ac:chgData name="Jinhong Brejnholt (JINB)" userId="b8219c71-9da7-4a12-aded-a071d88b9102" providerId="ADAL" clId="{9B9BC756-21A3-4C5E-A645-E7A1CF384771}" dt="2024-09-18T13:33:32.628" v="3071" actId="700"/>
          <ac:picMkLst>
            <pc:docMk/>
            <pc:sldMk cId="4138256520" sldId="596"/>
            <ac:picMk id="12" creationId="{9CD5A3EE-DE76-FE20-D316-C763DFB15699}"/>
          </ac:picMkLst>
        </pc:picChg>
      </pc:sldChg>
      <pc:sldChg chg="delSp add del setBg delDesignElem">
        <pc:chgData name="Jinhong Brejnholt (JINB)" userId="b8219c71-9da7-4a12-aded-a071d88b9102" providerId="ADAL" clId="{9B9BC756-21A3-4C5E-A645-E7A1CF384771}" dt="2024-09-10T19:36:00.994" v="126" actId="47"/>
        <pc:sldMkLst>
          <pc:docMk/>
          <pc:sldMk cId="3376977830" sldId="629"/>
        </pc:sldMkLst>
        <pc:spChg chg="del">
          <ac:chgData name="Jinhong Brejnholt (JINB)" userId="b8219c71-9da7-4a12-aded-a071d88b9102" providerId="ADAL" clId="{9B9BC756-21A3-4C5E-A645-E7A1CF384771}" dt="2024-09-10T19:35:27.647" v="124"/>
          <ac:spMkLst>
            <pc:docMk/>
            <pc:sldMk cId="3376977830" sldId="629"/>
            <ac:spMk id="14" creationId="{D1EA859B-E555-4109-94F3-6700E046E008}"/>
          </ac:spMkLst>
        </pc:spChg>
        <pc:spChg chg="del">
          <ac:chgData name="Jinhong Brejnholt (JINB)" userId="b8219c71-9da7-4a12-aded-a071d88b9102" providerId="ADAL" clId="{9B9BC756-21A3-4C5E-A645-E7A1CF384771}" dt="2024-09-10T19:35:27.647" v="124"/>
          <ac:spMkLst>
            <pc:docMk/>
            <pc:sldMk cId="3376977830" sldId="629"/>
            <ac:spMk id="15" creationId="{04812C46-200A-4DEB-A05E-3ED6C68C2387}"/>
          </ac:spMkLst>
        </pc:spChg>
      </pc:sldChg>
      <pc:sldChg chg="addSp delSp modSp add mod ord chgLayout">
        <pc:chgData name="Jinhong Brejnholt (JINB)" userId="b8219c71-9da7-4a12-aded-a071d88b9102" providerId="ADAL" clId="{9B9BC756-21A3-4C5E-A645-E7A1CF384771}" dt="2024-09-18T13:41:40.618" v="3130" actId="478"/>
        <pc:sldMkLst>
          <pc:docMk/>
          <pc:sldMk cId="1192864044" sldId="684"/>
        </pc:sldMkLst>
        <pc:spChg chg="add del mod ord">
          <ac:chgData name="Jinhong Brejnholt (JINB)" userId="b8219c71-9da7-4a12-aded-a071d88b9102" providerId="ADAL" clId="{9B9BC756-21A3-4C5E-A645-E7A1CF384771}" dt="2024-09-18T13:41:40.618" v="3130" actId="478"/>
          <ac:spMkLst>
            <pc:docMk/>
            <pc:sldMk cId="1192864044" sldId="684"/>
            <ac:spMk id="3" creationId="{0C0DA1F9-8F4C-C07E-2B96-9D33EFB8E546}"/>
          </ac:spMkLst>
        </pc:spChg>
        <pc:spChg chg="del">
          <ac:chgData name="Jinhong Brejnholt (JINB)" userId="b8219c71-9da7-4a12-aded-a071d88b9102" providerId="ADAL" clId="{9B9BC756-21A3-4C5E-A645-E7A1CF384771}" dt="2024-09-18T13:34:15.863" v="3081" actId="478"/>
          <ac:spMkLst>
            <pc:docMk/>
            <pc:sldMk cId="1192864044" sldId="684"/>
            <ac:spMk id="5" creationId="{1AE8A028-E5D5-212E-93C3-B794752CAA27}"/>
          </ac:spMkLst>
        </pc:spChg>
        <pc:spChg chg="mod ord">
          <ac:chgData name="Jinhong Brejnholt (JINB)" userId="b8219c71-9da7-4a12-aded-a071d88b9102" providerId="ADAL" clId="{9B9BC756-21A3-4C5E-A645-E7A1CF384771}" dt="2024-09-18T13:34:04.628" v="3076" actId="27636"/>
          <ac:spMkLst>
            <pc:docMk/>
            <pc:sldMk cId="1192864044" sldId="684"/>
            <ac:spMk id="6" creationId="{76FBCFED-0BB7-EBBE-32CE-AD9F1BDD37CF}"/>
          </ac:spMkLst>
        </pc:spChg>
        <pc:spChg chg="del">
          <ac:chgData name="Jinhong Brejnholt (JINB)" userId="b8219c71-9da7-4a12-aded-a071d88b9102" providerId="ADAL" clId="{9B9BC756-21A3-4C5E-A645-E7A1CF384771}" dt="2024-09-18T13:34:12.951" v="3080" actId="478"/>
          <ac:spMkLst>
            <pc:docMk/>
            <pc:sldMk cId="1192864044" sldId="684"/>
            <ac:spMk id="7" creationId="{9DD0FFD7-CE27-8BD1-A614-E391B6523AAF}"/>
          </ac:spMkLst>
        </pc:spChg>
        <pc:spChg chg="add del mod ord">
          <ac:chgData name="Jinhong Brejnholt (JINB)" userId="b8219c71-9da7-4a12-aded-a071d88b9102" providerId="ADAL" clId="{9B9BC756-21A3-4C5E-A645-E7A1CF384771}" dt="2024-09-18T13:34:06.519" v="3077" actId="478"/>
          <ac:spMkLst>
            <pc:docMk/>
            <pc:sldMk cId="1192864044" sldId="684"/>
            <ac:spMk id="11" creationId="{D23F4663-2D92-B698-797B-77B5BBD2DFDC}"/>
          </ac:spMkLst>
        </pc:spChg>
        <pc:picChg chg="mod">
          <ac:chgData name="Jinhong Brejnholt (JINB)" userId="b8219c71-9da7-4a12-aded-a071d88b9102" providerId="ADAL" clId="{9B9BC756-21A3-4C5E-A645-E7A1CF384771}" dt="2024-09-18T13:34:37.927" v="3086" actId="1076"/>
          <ac:picMkLst>
            <pc:docMk/>
            <pc:sldMk cId="1192864044" sldId="684"/>
            <ac:picMk id="8" creationId="{2990FFB3-C17C-3E0D-84A4-740A40949B03}"/>
          </ac:picMkLst>
        </pc:picChg>
        <pc:picChg chg="mod">
          <ac:chgData name="Jinhong Brejnholt (JINB)" userId="b8219c71-9da7-4a12-aded-a071d88b9102" providerId="ADAL" clId="{9B9BC756-21A3-4C5E-A645-E7A1CF384771}" dt="2024-09-18T13:35:01.574" v="3090" actId="1076"/>
          <ac:picMkLst>
            <pc:docMk/>
            <pc:sldMk cId="1192864044" sldId="684"/>
            <ac:picMk id="9" creationId="{C661C8BE-52D4-D22C-34C9-1BE861F4A07F}"/>
          </ac:picMkLst>
        </pc:picChg>
        <pc:picChg chg="mod modCrop">
          <ac:chgData name="Jinhong Brejnholt (JINB)" userId="b8219c71-9da7-4a12-aded-a071d88b9102" providerId="ADAL" clId="{9B9BC756-21A3-4C5E-A645-E7A1CF384771}" dt="2024-09-18T13:34:55.367" v="3088" actId="1076"/>
          <ac:picMkLst>
            <pc:docMk/>
            <pc:sldMk cId="1192864044" sldId="684"/>
            <ac:picMk id="10" creationId="{06FE6F2E-D7B5-ACB7-67C1-EC95C688F45F}"/>
          </ac:picMkLst>
        </pc:picChg>
      </pc:sldChg>
      <pc:sldChg chg="delSp modSp add mod ord">
        <pc:chgData name="Jinhong Brejnholt (JINB)" userId="b8219c71-9da7-4a12-aded-a071d88b9102" providerId="ADAL" clId="{9B9BC756-21A3-4C5E-A645-E7A1CF384771}" dt="2024-09-18T13:41:48.386" v="3131" actId="478"/>
        <pc:sldMkLst>
          <pc:docMk/>
          <pc:sldMk cId="1521938178" sldId="685"/>
        </pc:sldMkLst>
        <pc:spChg chg="del">
          <ac:chgData name="Jinhong Brejnholt (JINB)" userId="b8219c71-9da7-4a12-aded-a071d88b9102" providerId="ADAL" clId="{9B9BC756-21A3-4C5E-A645-E7A1CF384771}" dt="2024-09-18T13:41:48.386" v="3131" actId="478"/>
          <ac:spMkLst>
            <pc:docMk/>
            <pc:sldMk cId="1521938178" sldId="685"/>
            <ac:spMk id="3" creationId="{B1DA60C5-D99A-E00C-E0E3-4260F4BC0C4E}"/>
          </ac:spMkLst>
        </pc:spChg>
        <pc:spChg chg="mod">
          <ac:chgData name="Jinhong Brejnholt (JINB)" userId="b8219c71-9da7-4a12-aded-a071d88b9102" providerId="ADAL" clId="{9B9BC756-21A3-4C5E-A645-E7A1CF384771}" dt="2024-09-11T19:19:30.275" v="201" actId="20577"/>
          <ac:spMkLst>
            <pc:docMk/>
            <pc:sldMk cId="1521938178" sldId="685"/>
            <ac:spMk id="9" creationId="{5A68FF89-5BDC-D8FA-5EA6-EE28D409AB56}"/>
          </ac:spMkLst>
        </pc:spChg>
        <pc:spChg chg="mod">
          <ac:chgData name="Jinhong Brejnholt (JINB)" userId="b8219c71-9da7-4a12-aded-a071d88b9102" providerId="ADAL" clId="{9B9BC756-21A3-4C5E-A645-E7A1CF384771}" dt="2024-09-10T19:39:44.169" v="166" actId="20577"/>
          <ac:spMkLst>
            <pc:docMk/>
            <pc:sldMk cId="1521938178" sldId="685"/>
            <ac:spMk id="16" creationId="{C502E188-AB5D-99A7-7B7E-301503629A05}"/>
          </ac:spMkLst>
        </pc:spChg>
        <pc:picChg chg="mod">
          <ac:chgData name="Jinhong Brejnholt (JINB)" userId="b8219c71-9da7-4a12-aded-a071d88b9102" providerId="ADAL" clId="{9B9BC756-21A3-4C5E-A645-E7A1CF384771}" dt="2024-09-10T19:36:49.888" v="130" actId="14100"/>
          <ac:picMkLst>
            <pc:docMk/>
            <pc:sldMk cId="1521938178" sldId="685"/>
            <ac:picMk id="2" creationId="{933B67FE-B046-AC84-9328-64E3F006BDCB}"/>
          </ac:picMkLst>
        </pc:picChg>
      </pc:sldChg>
      <pc:sldChg chg="addSp delSp modSp new del mod ord modClrScheme chgLayout">
        <pc:chgData name="Jinhong Brejnholt (JINB)" userId="b8219c71-9da7-4a12-aded-a071d88b9102" providerId="ADAL" clId="{9B9BC756-21A3-4C5E-A645-E7A1CF384771}" dt="2024-09-15T16:17:05.302" v="2752" actId="47"/>
        <pc:sldMkLst>
          <pc:docMk/>
          <pc:sldMk cId="3222791899" sldId="686"/>
        </pc:sldMkLst>
        <pc:spChg chg="add del">
          <ac:chgData name="Jinhong Brejnholt (JINB)" userId="b8219c71-9da7-4a12-aded-a071d88b9102" providerId="ADAL" clId="{9B9BC756-21A3-4C5E-A645-E7A1CF384771}" dt="2024-09-10T19:41:55.511" v="181" actId="26606"/>
          <ac:spMkLst>
            <pc:docMk/>
            <pc:sldMk cId="3222791899" sldId="686"/>
            <ac:spMk id="2" creationId="{F5F2079E-92E4-A1CF-9F04-9ED652D4A101}"/>
          </ac:spMkLst>
        </pc:spChg>
        <pc:spChg chg="mod">
          <ac:chgData name="Jinhong Brejnholt (JINB)" userId="b8219c71-9da7-4a12-aded-a071d88b9102" providerId="ADAL" clId="{9B9BC756-21A3-4C5E-A645-E7A1CF384771}" dt="2024-09-10T19:41:55.511" v="181" actId="26606"/>
          <ac:spMkLst>
            <pc:docMk/>
            <pc:sldMk cId="3222791899" sldId="686"/>
            <ac:spMk id="3" creationId="{58EA41CA-2E44-69C2-D646-E9F3A2D2BFC8}"/>
          </ac:spMkLst>
        </pc:spChg>
        <pc:spChg chg="mod">
          <ac:chgData name="Jinhong Brejnholt (JINB)" userId="b8219c71-9da7-4a12-aded-a071d88b9102" providerId="ADAL" clId="{9B9BC756-21A3-4C5E-A645-E7A1CF384771}" dt="2024-09-10T19:41:55.511" v="181" actId="26606"/>
          <ac:spMkLst>
            <pc:docMk/>
            <pc:sldMk cId="3222791899" sldId="686"/>
            <ac:spMk id="4" creationId="{7FA66481-B50F-B5F0-64A1-CDEBCA107D73}"/>
          </ac:spMkLst>
        </pc:spChg>
        <pc:spChg chg="add del">
          <ac:chgData name="Jinhong Brejnholt (JINB)" userId="b8219c71-9da7-4a12-aded-a071d88b9102" providerId="ADAL" clId="{9B9BC756-21A3-4C5E-A645-E7A1CF384771}" dt="2024-09-10T19:41:55.511" v="181" actId="26606"/>
          <ac:spMkLst>
            <pc:docMk/>
            <pc:sldMk cId="3222791899" sldId="686"/>
            <ac:spMk id="5" creationId="{45A7C71F-1C5B-29B3-BA3E-37B32FEA10BA}"/>
          </ac:spMkLst>
        </pc:spChg>
        <pc:spChg chg="add del">
          <ac:chgData name="Jinhong Brejnholt (JINB)" userId="b8219c71-9da7-4a12-aded-a071d88b9102" providerId="ADAL" clId="{9B9BC756-21A3-4C5E-A645-E7A1CF384771}" dt="2024-09-10T19:41:55.511" v="181" actId="26606"/>
          <ac:spMkLst>
            <pc:docMk/>
            <pc:sldMk cId="3222791899" sldId="686"/>
            <ac:spMk id="6" creationId="{0D52E7C6-E767-6860-8E57-F55A377DF5F7}"/>
          </ac:spMkLst>
        </pc:spChg>
        <pc:spChg chg="del">
          <ac:chgData name="Jinhong Brejnholt (JINB)" userId="b8219c71-9da7-4a12-aded-a071d88b9102" providerId="ADAL" clId="{9B9BC756-21A3-4C5E-A645-E7A1CF384771}" dt="2024-09-10T19:41:31.528" v="170" actId="931"/>
          <ac:spMkLst>
            <pc:docMk/>
            <pc:sldMk cId="3222791899" sldId="686"/>
            <ac:spMk id="7" creationId="{A47828D9-08D4-9D07-1B56-EF47CACA0924}"/>
          </ac:spMkLst>
        </pc:spChg>
        <pc:spChg chg="add del mod">
          <ac:chgData name="Jinhong Brejnholt (JINB)" userId="b8219c71-9da7-4a12-aded-a071d88b9102" providerId="ADAL" clId="{9B9BC756-21A3-4C5E-A645-E7A1CF384771}" dt="2024-09-10T19:41:48.196" v="172" actId="26606"/>
          <ac:spMkLst>
            <pc:docMk/>
            <pc:sldMk cId="3222791899" sldId="686"/>
            <ac:spMk id="14" creationId="{D3D41BF3-A5AB-6FA9-1BC2-A438DFFD9105}"/>
          </ac:spMkLst>
        </pc:spChg>
        <pc:spChg chg="add del mod">
          <ac:chgData name="Jinhong Brejnholt (JINB)" userId="b8219c71-9da7-4a12-aded-a071d88b9102" providerId="ADAL" clId="{9B9BC756-21A3-4C5E-A645-E7A1CF384771}" dt="2024-09-10T19:41:48.196" v="172" actId="26606"/>
          <ac:spMkLst>
            <pc:docMk/>
            <pc:sldMk cId="3222791899" sldId="686"/>
            <ac:spMk id="16" creationId="{85ED2A22-9FDE-B348-AE40-14457F6B9F28}"/>
          </ac:spMkLst>
        </pc:spChg>
        <pc:spChg chg="add del mod">
          <ac:chgData name="Jinhong Brejnholt (JINB)" userId="b8219c71-9da7-4a12-aded-a071d88b9102" providerId="ADAL" clId="{9B9BC756-21A3-4C5E-A645-E7A1CF384771}" dt="2024-09-10T19:41:48.196" v="172" actId="26606"/>
          <ac:spMkLst>
            <pc:docMk/>
            <pc:sldMk cId="3222791899" sldId="686"/>
            <ac:spMk id="18" creationId="{B56FDE7F-EDB8-4DC5-9D41-8372A3A1E0E9}"/>
          </ac:spMkLst>
        </pc:spChg>
        <pc:spChg chg="add del mod">
          <ac:chgData name="Jinhong Brejnholt (JINB)" userId="b8219c71-9da7-4a12-aded-a071d88b9102" providerId="ADAL" clId="{9B9BC756-21A3-4C5E-A645-E7A1CF384771}" dt="2024-09-10T19:41:52.420" v="174" actId="26606"/>
          <ac:spMkLst>
            <pc:docMk/>
            <pc:sldMk cId="3222791899" sldId="686"/>
            <ac:spMk id="20" creationId="{3D396CE7-5BC2-F613-164D-5733C0BA5B19}"/>
          </ac:spMkLst>
        </pc:spChg>
        <pc:spChg chg="add del mod">
          <ac:chgData name="Jinhong Brejnholt (JINB)" userId="b8219c71-9da7-4a12-aded-a071d88b9102" providerId="ADAL" clId="{9B9BC756-21A3-4C5E-A645-E7A1CF384771}" dt="2024-09-10T19:41:52.420" v="174" actId="26606"/>
          <ac:spMkLst>
            <pc:docMk/>
            <pc:sldMk cId="3222791899" sldId="686"/>
            <ac:spMk id="21" creationId="{3C2C6BA6-81AE-81E3-3FF1-EB9A13D1BE9A}"/>
          </ac:spMkLst>
        </pc:spChg>
        <pc:spChg chg="add del mod">
          <ac:chgData name="Jinhong Brejnholt (JINB)" userId="b8219c71-9da7-4a12-aded-a071d88b9102" providerId="ADAL" clId="{9B9BC756-21A3-4C5E-A645-E7A1CF384771}" dt="2024-09-10T19:41:52.420" v="174" actId="26606"/>
          <ac:spMkLst>
            <pc:docMk/>
            <pc:sldMk cId="3222791899" sldId="686"/>
            <ac:spMk id="22" creationId="{E272EFD8-5C44-E940-CAED-60617BC64566}"/>
          </ac:spMkLst>
        </pc:spChg>
        <pc:spChg chg="add del mod">
          <ac:chgData name="Jinhong Brejnholt (JINB)" userId="b8219c71-9da7-4a12-aded-a071d88b9102" providerId="ADAL" clId="{9B9BC756-21A3-4C5E-A645-E7A1CF384771}" dt="2024-09-10T19:41:52.420" v="174" actId="26606"/>
          <ac:spMkLst>
            <pc:docMk/>
            <pc:sldMk cId="3222791899" sldId="686"/>
            <ac:spMk id="23" creationId="{C7C3D023-1733-06C4-8CD2-A208EC0D4038}"/>
          </ac:spMkLst>
        </pc:spChg>
        <pc:spChg chg="add del mod">
          <ac:chgData name="Jinhong Brejnholt (JINB)" userId="b8219c71-9da7-4a12-aded-a071d88b9102" providerId="ADAL" clId="{9B9BC756-21A3-4C5E-A645-E7A1CF384771}" dt="2024-09-10T19:41:54.463" v="176" actId="26606"/>
          <ac:spMkLst>
            <pc:docMk/>
            <pc:sldMk cId="3222791899" sldId="686"/>
            <ac:spMk id="25" creationId="{D3D41BF3-A5AB-6FA9-1BC2-A438DFFD9105}"/>
          </ac:spMkLst>
        </pc:spChg>
        <pc:spChg chg="add del mod">
          <ac:chgData name="Jinhong Brejnholt (JINB)" userId="b8219c71-9da7-4a12-aded-a071d88b9102" providerId="ADAL" clId="{9B9BC756-21A3-4C5E-A645-E7A1CF384771}" dt="2024-09-10T19:41:54.463" v="176" actId="26606"/>
          <ac:spMkLst>
            <pc:docMk/>
            <pc:sldMk cId="3222791899" sldId="686"/>
            <ac:spMk id="26" creationId="{85ED2A22-9FDE-B348-AE40-14457F6B9F28}"/>
          </ac:spMkLst>
        </pc:spChg>
        <pc:spChg chg="add del mod">
          <ac:chgData name="Jinhong Brejnholt (JINB)" userId="b8219c71-9da7-4a12-aded-a071d88b9102" providerId="ADAL" clId="{9B9BC756-21A3-4C5E-A645-E7A1CF384771}" dt="2024-09-10T19:41:54.463" v="176" actId="26606"/>
          <ac:spMkLst>
            <pc:docMk/>
            <pc:sldMk cId="3222791899" sldId="686"/>
            <ac:spMk id="27" creationId="{B56FDE7F-EDB8-4DC5-9D41-8372A3A1E0E9}"/>
          </ac:spMkLst>
        </pc:spChg>
        <pc:spChg chg="add del">
          <ac:chgData name="Jinhong Brejnholt (JINB)" userId="b8219c71-9da7-4a12-aded-a071d88b9102" providerId="ADAL" clId="{9B9BC756-21A3-4C5E-A645-E7A1CF384771}" dt="2024-09-10T19:41:54.982" v="178" actId="26606"/>
          <ac:spMkLst>
            <pc:docMk/>
            <pc:sldMk cId="3222791899" sldId="686"/>
            <ac:spMk id="29" creationId="{BADBFC1B-E758-93D3-FDC6-0CFA35ADCF9B}"/>
          </ac:spMkLst>
        </pc:spChg>
        <pc:spChg chg="add del">
          <ac:chgData name="Jinhong Brejnholt (JINB)" userId="b8219c71-9da7-4a12-aded-a071d88b9102" providerId="ADAL" clId="{9B9BC756-21A3-4C5E-A645-E7A1CF384771}" dt="2024-09-10T19:41:54.982" v="178" actId="26606"/>
          <ac:spMkLst>
            <pc:docMk/>
            <pc:sldMk cId="3222791899" sldId="686"/>
            <ac:spMk id="30" creationId="{19A7A698-6034-3656-1483-E56B488D89A9}"/>
          </ac:spMkLst>
        </pc:spChg>
        <pc:spChg chg="add del">
          <ac:chgData name="Jinhong Brejnholt (JINB)" userId="b8219c71-9da7-4a12-aded-a071d88b9102" providerId="ADAL" clId="{9B9BC756-21A3-4C5E-A645-E7A1CF384771}" dt="2024-09-10T19:41:54.982" v="178" actId="26606"/>
          <ac:spMkLst>
            <pc:docMk/>
            <pc:sldMk cId="3222791899" sldId="686"/>
            <ac:spMk id="31" creationId="{CC6E3DCC-3B5C-053D-8575-1CEC3031B744}"/>
          </ac:spMkLst>
        </pc:spChg>
        <pc:spChg chg="add del mod">
          <ac:chgData name="Jinhong Brejnholt (JINB)" userId="b8219c71-9da7-4a12-aded-a071d88b9102" providerId="ADAL" clId="{9B9BC756-21A3-4C5E-A645-E7A1CF384771}" dt="2024-09-10T19:41:55.507" v="180" actId="26606"/>
          <ac:spMkLst>
            <pc:docMk/>
            <pc:sldMk cId="3222791899" sldId="686"/>
            <ac:spMk id="33" creationId="{3C78E893-D1C0-8E96-91A4-6FA83A5495A6}"/>
          </ac:spMkLst>
        </pc:spChg>
        <pc:spChg chg="add del mod">
          <ac:chgData name="Jinhong Brejnholt (JINB)" userId="b8219c71-9da7-4a12-aded-a071d88b9102" providerId="ADAL" clId="{9B9BC756-21A3-4C5E-A645-E7A1CF384771}" dt="2024-09-10T19:41:55.507" v="180" actId="26606"/>
          <ac:spMkLst>
            <pc:docMk/>
            <pc:sldMk cId="3222791899" sldId="686"/>
            <ac:spMk id="34" creationId="{D56B6AFF-4494-A1DC-27F2-3F81F29287E1}"/>
          </ac:spMkLst>
        </pc:spChg>
        <pc:spChg chg="add mod">
          <ac:chgData name="Jinhong Brejnholt (JINB)" userId="b8219c71-9da7-4a12-aded-a071d88b9102" providerId="ADAL" clId="{9B9BC756-21A3-4C5E-A645-E7A1CF384771}" dt="2024-09-11T19:20:16.400" v="211" actId="20577"/>
          <ac:spMkLst>
            <pc:docMk/>
            <pc:sldMk cId="3222791899" sldId="686"/>
            <ac:spMk id="36" creationId="{3C2C6BA6-81AE-81E3-3FF1-EB9A13D1BE9A}"/>
          </ac:spMkLst>
        </pc:spChg>
        <pc:spChg chg="add mod">
          <ac:chgData name="Jinhong Brejnholt (JINB)" userId="b8219c71-9da7-4a12-aded-a071d88b9102" providerId="ADAL" clId="{9B9BC756-21A3-4C5E-A645-E7A1CF384771}" dt="2024-09-10T19:42:02.002" v="192" actId="20577"/>
          <ac:spMkLst>
            <pc:docMk/>
            <pc:sldMk cId="3222791899" sldId="686"/>
            <ac:spMk id="37" creationId="{E272EFD8-5C44-E940-CAED-60617BC64566}"/>
          </ac:spMkLst>
        </pc:spChg>
        <pc:spChg chg="add del mod">
          <ac:chgData name="Jinhong Brejnholt (JINB)" userId="b8219c71-9da7-4a12-aded-a071d88b9102" providerId="ADAL" clId="{9B9BC756-21A3-4C5E-A645-E7A1CF384771}" dt="2024-09-10T19:42:06.946" v="194" actId="478"/>
          <ac:spMkLst>
            <pc:docMk/>
            <pc:sldMk cId="3222791899" sldId="686"/>
            <ac:spMk id="38" creationId="{C7C3D023-1733-06C4-8CD2-A208EC0D4038}"/>
          </ac:spMkLst>
        </pc:spChg>
        <pc:spChg chg="add del mod">
          <ac:chgData name="Jinhong Brejnholt (JINB)" userId="b8219c71-9da7-4a12-aded-a071d88b9102" providerId="ADAL" clId="{9B9BC756-21A3-4C5E-A645-E7A1CF384771}" dt="2024-09-10T19:42:06.030" v="193" actId="478"/>
          <ac:spMkLst>
            <pc:docMk/>
            <pc:sldMk cId="3222791899" sldId="686"/>
            <ac:spMk id="39" creationId="{3D396CE7-5BC2-F613-164D-5733C0BA5B19}"/>
          </ac:spMkLst>
        </pc:spChg>
        <pc:picChg chg="add mod ord">
          <ac:chgData name="Jinhong Brejnholt (JINB)" userId="b8219c71-9da7-4a12-aded-a071d88b9102" providerId="ADAL" clId="{9B9BC756-21A3-4C5E-A645-E7A1CF384771}" dt="2024-09-10T19:41:55.511" v="181" actId="26606"/>
          <ac:picMkLst>
            <pc:docMk/>
            <pc:sldMk cId="3222791899" sldId="686"/>
            <ac:picMk id="9" creationId="{6672A303-55CD-02BE-54D7-8C2B4781BE2E}"/>
          </ac:picMkLst>
        </pc:picChg>
      </pc:sldChg>
      <pc:sldChg chg="modSp new del mod ord">
        <pc:chgData name="Jinhong Brejnholt (JINB)" userId="b8219c71-9da7-4a12-aded-a071d88b9102" providerId="ADAL" clId="{9B9BC756-21A3-4C5E-A645-E7A1CF384771}" dt="2024-09-15T16:17:07.196" v="2753" actId="47"/>
        <pc:sldMkLst>
          <pc:docMk/>
          <pc:sldMk cId="1705993889" sldId="687"/>
        </pc:sldMkLst>
        <pc:spChg chg="mod">
          <ac:chgData name="Jinhong Brejnholt (JINB)" userId="b8219c71-9da7-4a12-aded-a071d88b9102" providerId="ADAL" clId="{9B9BC756-21A3-4C5E-A645-E7A1CF384771}" dt="2024-09-11T19:41:23.183" v="1018" actId="20577"/>
          <ac:spMkLst>
            <pc:docMk/>
            <pc:sldMk cId="1705993889" sldId="687"/>
            <ac:spMk id="7" creationId="{310E0F75-AE94-FA93-DE0D-A17B3E13BDC4}"/>
          </ac:spMkLst>
        </pc:spChg>
      </pc:sldChg>
      <pc:sldChg chg="addSp delSp modSp new add del mod modClrScheme chgLayout modNotesTx">
        <pc:chgData name="Jinhong Brejnholt (JINB)" userId="b8219c71-9da7-4a12-aded-a071d88b9102" providerId="ADAL" clId="{9B9BC756-21A3-4C5E-A645-E7A1CF384771}" dt="2024-09-18T13:41:10.842" v="3127" actId="478"/>
        <pc:sldMkLst>
          <pc:docMk/>
          <pc:sldMk cId="1181600998" sldId="688"/>
        </pc:sldMkLst>
        <pc:spChg chg="del">
          <ac:chgData name="Jinhong Brejnholt (JINB)" userId="b8219c71-9da7-4a12-aded-a071d88b9102" providerId="ADAL" clId="{9B9BC756-21A3-4C5E-A645-E7A1CF384771}" dt="2024-09-18T13:20:46.174" v="3008" actId="700"/>
          <ac:spMkLst>
            <pc:docMk/>
            <pc:sldMk cId="1181600998" sldId="688"/>
            <ac:spMk id="2" creationId="{8DF530CB-17BE-B47F-F677-E0B2BCFC808F}"/>
          </ac:spMkLst>
        </pc:spChg>
        <pc:spChg chg="del mod ord">
          <ac:chgData name="Jinhong Brejnholt (JINB)" userId="b8219c71-9da7-4a12-aded-a071d88b9102" providerId="ADAL" clId="{9B9BC756-21A3-4C5E-A645-E7A1CF384771}" dt="2024-09-18T13:41:10.842" v="3127" actId="478"/>
          <ac:spMkLst>
            <pc:docMk/>
            <pc:sldMk cId="1181600998" sldId="688"/>
            <ac:spMk id="3" creationId="{809308D3-D691-95D7-966C-D615F09B10CF}"/>
          </ac:spMkLst>
        </pc:spChg>
        <pc:spChg chg="del mod ord">
          <ac:chgData name="Jinhong Brejnholt (JINB)" userId="b8219c71-9da7-4a12-aded-a071d88b9102" providerId="ADAL" clId="{9B9BC756-21A3-4C5E-A645-E7A1CF384771}" dt="2024-09-18T13:38:23.176" v="3102" actId="478"/>
          <ac:spMkLst>
            <pc:docMk/>
            <pc:sldMk cId="1181600998" sldId="688"/>
            <ac:spMk id="4" creationId="{9ABA0D4F-1229-5F36-9760-C0CDFA5567E0}"/>
          </ac:spMkLst>
        </pc:spChg>
        <pc:spChg chg="mod ord">
          <ac:chgData name="Jinhong Brejnholt (JINB)" userId="b8219c71-9da7-4a12-aded-a071d88b9102" providerId="ADAL" clId="{9B9BC756-21A3-4C5E-A645-E7A1CF384771}" dt="2024-09-18T13:33:32.709" v="3072" actId="27636"/>
          <ac:spMkLst>
            <pc:docMk/>
            <pc:sldMk cId="1181600998" sldId="688"/>
            <ac:spMk id="5" creationId="{59A412E3-DBFA-1C4A-1E35-4A3072EBE0CD}"/>
          </ac:spMkLst>
        </pc:spChg>
        <pc:spChg chg="del">
          <ac:chgData name="Jinhong Brejnholt (JINB)" userId="b8219c71-9da7-4a12-aded-a071d88b9102" providerId="ADAL" clId="{9B9BC756-21A3-4C5E-A645-E7A1CF384771}" dt="2024-09-18T13:20:46.174" v="3008" actId="700"/>
          <ac:spMkLst>
            <pc:docMk/>
            <pc:sldMk cId="1181600998" sldId="688"/>
            <ac:spMk id="6" creationId="{34F382A9-07BE-E994-9FB8-8C3A409AA809}"/>
          </ac:spMkLst>
        </pc:spChg>
        <pc:spChg chg="del mod ord">
          <ac:chgData name="Jinhong Brejnholt (JINB)" userId="b8219c71-9da7-4a12-aded-a071d88b9102" providerId="ADAL" clId="{9B9BC756-21A3-4C5E-A645-E7A1CF384771}" dt="2024-09-18T13:20:46.174" v="3008" actId="700"/>
          <ac:spMkLst>
            <pc:docMk/>
            <pc:sldMk cId="1181600998" sldId="688"/>
            <ac:spMk id="7" creationId="{81ACA1D4-1DDE-6DF4-0ACF-E073A95EE7A9}"/>
          </ac:spMkLst>
        </pc:spChg>
        <pc:spChg chg="add del mod ord">
          <ac:chgData name="Jinhong Brejnholt (JINB)" userId="b8219c71-9da7-4a12-aded-a071d88b9102" providerId="ADAL" clId="{9B9BC756-21A3-4C5E-A645-E7A1CF384771}" dt="2024-09-18T13:21:00.498" v="3010" actId="478"/>
          <ac:spMkLst>
            <pc:docMk/>
            <pc:sldMk cId="1181600998" sldId="688"/>
            <ac:spMk id="8" creationId="{178647B8-FD7D-F7B7-CF61-F677B3482813}"/>
          </ac:spMkLst>
        </pc:spChg>
        <pc:spChg chg="add del mod">
          <ac:chgData name="Jinhong Brejnholt (JINB)" userId="b8219c71-9da7-4a12-aded-a071d88b9102" providerId="ADAL" clId="{9B9BC756-21A3-4C5E-A645-E7A1CF384771}" dt="2024-09-18T13:27:21.628" v="3036" actId="478"/>
          <ac:spMkLst>
            <pc:docMk/>
            <pc:sldMk cId="1181600998" sldId="688"/>
            <ac:spMk id="9" creationId="{D5B6B82E-AF81-1A19-CC08-0F49BED1C258}"/>
          </ac:spMkLst>
        </pc:spChg>
        <pc:spChg chg="add del mod ord">
          <ac:chgData name="Jinhong Brejnholt (JINB)" userId="b8219c71-9da7-4a12-aded-a071d88b9102" providerId="ADAL" clId="{9B9BC756-21A3-4C5E-A645-E7A1CF384771}" dt="2024-09-18T13:31:51.294" v="3048" actId="478"/>
          <ac:spMkLst>
            <pc:docMk/>
            <pc:sldMk cId="1181600998" sldId="688"/>
            <ac:spMk id="12" creationId="{720AAD66-BC31-6BD0-BA9D-12392AF0ACC6}"/>
          </ac:spMkLst>
        </pc:spChg>
        <pc:spChg chg="add del mod ord">
          <ac:chgData name="Jinhong Brejnholt (JINB)" userId="b8219c71-9da7-4a12-aded-a071d88b9102" providerId="ADAL" clId="{9B9BC756-21A3-4C5E-A645-E7A1CF384771}" dt="2024-09-18T13:36:36.800" v="3100" actId="478"/>
          <ac:spMkLst>
            <pc:docMk/>
            <pc:sldMk cId="1181600998" sldId="688"/>
            <ac:spMk id="13" creationId="{44E7CB6F-C7E2-C8A3-96BC-2FC879F06B7B}"/>
          </ac:spMkLst>
        </pc:spChg>
        <pc:spChg chg="add mod">
          <ac:chgData name="Jinhong Brejnholt (JINB)" userId="b8219c71-9da7-4a12-aded-a071d88b9102" providerId="ADAL" clId="{9B9BC756-21A3-4C5E-A645-E7A1CF384771}" dt="2024-09-18T13:41:04.799" v="3126"/>
          <ac:spMkLst>
            <pc:docMk/>
            <pc:sldMk cId="1181600998" sldId="688"/>
            <ac:spMk id="14" creationId="{C4862F83-B819-7E44-DCB7-0E23AD39639F}"/>
          </ac:spMkLst>
        </pc:spChg>
        <pc:picChg chg="add mod modCrop">
          <ac:chgData name="Jinhong Brejnholt (JINB)" userId="b8219c71-9da7-4a12-aded-a071d88b9102" providerId="ADAL" clId="{9B9BC756-21A3-4C5E-A645-E7A1CF384771}" dt="2024-09-18T13:27:47.468" v="3044" actId="1076"/>
          <ac:picMkLst>
            <pc:docMk/>
            <pc:sldMk cId="1181600998" sldId="688"/>
            <ac:picMk id="11" creationId="{3817D3CA-19B3-5914-3CB0-685D81A71378}"/>
          </ac:picMkLst>
        </pc:picChg>
        <pc:picChg chg="add mod">
          <ac:chgData name="Jinhong Brejnholt (JINB)" userId="b8219c71-9da7-4a12-aded-a071d88b9102" providerId="ADAL" clId="{9B9BC756-21A3-4C5E-A645-E7A1CF384771}" dt="2024-09-18T13:41:04.799" v="3126"/>
          <ac:picMkLst>
            <pc:docMk/>
            <pc:sldMk cId="1181600998" sldId="688"/>
            <ac:picMk id="15" creationId="{B7F101DF-FE63-16A7-F8BF-548BB2CAECD3}"/>
          </ac:picMkLst>
        </pc:picChg>
      </pc:sldChg>
      <pc:sldChg chg="modSp new del mod">
        <pc:chgData name="Jinhong Brejnholt (JINB)" userId="b8219c71-9da7-4a12-aded-a071d88b9102" providerId="ADAL" clId="{9B9BC756-21A3-4C5E-A645-E7A1CF384771}" dt="2024-09-15T16:16:58.937" v="2749" actId="47"/>
        <pc:sldMkLst>
          <pc:docMk/>
          <pc:sldMk cId="3212071062" sldId="689"/>
        </pc:sldMkLst>
        <pc:spChg chg="mod">
          <ac:chgData name="Jinhong Brejnholt (JINB)" userId="b8219c71-9da7-4a12-aded-a071d88b9102" providerId="ADAL" clId="{9B9BC756-21A3-4C5E-A645-E7A1CF384771}" dt="2024-09-11T20:04:47.673" v="1531" actId="33524"/>
          <ac:spMkLst>
            <pc:docMk/>
            <pc:sldMk cId="3212071062" sldId="689"/>
            <ac:spMk id="3" creationId="{5B89E40B-2180-C938-5EEC-D5E2168C0AB5}"/>
          </ac:spMkLst>
        </pc:spChg>
      </pc:sldChg>
      <pc:sldChg chg="addSp delSp modSp new del mod modShow">
        <pc:chgData name="Jinhong Brejnholt (JINB)" userId="b8219c71-9da7-4a12-aded-a071d88b9102" providerId="ADAL" clId="{9B9BC756-21A3-4C5E-A645-E7A1CF384771}" dt="2024-09-18T13:18:54.708" v="2997" actId="47"/>
        <pc:sldMkLst>
          <pc:docMk/>
          <pc:sldMk cId="117899087" sldId="690"/>
        </pc:sldMkLst>
        <pc:spChg chg="mod">
          <ac:chgData name="Jinhong Brejnholt (JINB)" userId="b8219c71-9da7-4a12-aded-a071d88b9102" providerId="ADAL" clId="{9B9BC756-21A3-4C5E-A645-E7A1CF384771}" dt="2024-09-13T13:02:10.833" v="1544" actId="20577"/>
          <ac:spMkLst>
            <pc:docMk/>
            <pc:sldMk cId="117899087" sldId="690"/>
            <ac:spMk id="2" creationId="{F39A31E9-DA73-8320-1506-FDE0FFACFA95}"/>
          </ac:spMkLst>
        </pc:spChg>
        <pc:spChg chg="del">
          <ac:chgData name="Jinhong Brejnholt (JINB)" userId="b8219c71-9da7-4a12-aded-a071d88b9102" providerId="ADAL" clId="{9B9BC756-21A3-4C5E-A645-E7A1CF384771}" dt="2024-09-11T20:02:55.497" v="1510"/>
          <ac:spMkLst>
            <pc:docMk/>
            <pc:sldMk cId="117899087" sldId="690"/>
            <ac:spMk id="3" creationId="{4C0ABB71-0948-D1E4-E713-B1D1713393C8}"/>
          </ac:spMkLst>
        </pc:spChg>
        <pc:spChg chg="mod">
          <ac:chgData name="Jinhong Brejnholt (JINB)" userId="b8219c71-9da7-4a12-aded-a071d88b9102" providerId="ADAL" clId="{9B9BC756-21A3-4C5E-A645-E7A1CF384771}" dt="2024-09-11T19:34:48.376" v="353"/>
          <ac:spMkLst>
            <pc:docMk/>
            <pc:sldMk cId="117899087" sldId="690"/>
            <ac:spMk id="6" creationId="{24B549D9-9BD2-9C9F-B329-6BFB4BE1BA21}"/>
          </ac:spMkLst>
        </pc:spChg>
        <pc:spChg chg="mod">
          <ac:chgData name="Jinhong Brejnholt (JINB)" userId="b8219c71-9da7-4a12-aded-a071d88b9102" providerId="ADAL" clId="{9B9BC756-21A3-4C5E-A645-E7A1CF384771}" dt="2024-09-11T19:34:48.376" v="353"/>
          <ac:spMkLst>
            <pc:docMk/>
            <pc:sldMk cId="117899087" sldId="690"/>
            <ac:spMk id="8" creationId="{01A85C0E-5300-7A03-F77D-B57E50C97A03}"/>
          </ac:spMkLst>
        </pc:spChg>
        <pc:spChg chg="mod">
          <ac:chgData name="Jinhong Brejnholt (JINB)" userId="b8219c71-9da7-4a12-aded-a071d88b9102" providerId="ADAL" clId="{9B9BC756-21A3-4C5E-A645-E7A1CF384771}" dt="2024-09-11T19:34:48.376" v="353"/>
          <ac:spMkLst>
            <pc:docMk/>
            <pc:sldMk cId="117899087" sldId="690"/>
            <ac:spMk id="9" creationId="{A4163172-9A51-C44A-47B8-A94755C83DC8}"/>
          </ac:spMkLst>
        </pc:spChg>
        <pc:spChg chg="mod">
          <ac:chgData name="Jinhong Brejnholt (JINB)" userId="b8219c71-9da7-4a12-aded-a071d88b9102" providerId="ADAL" clId="{9B9BC756-21A3-4C5E-A645-E7A1CF384771}" dt="2024-09-11T19:34:48.376" v="353"/>
          <ac:spMkLst>
            <pc:docMk/>
            <pc:sldMk cId="117899087" sldId="690"/>
            <ac:spMk id="10" creationId="{0DF700DE-D9FD-7C32-5BE0-BF3A1B74952E}"/>
          </ac:spMkLst>
        </pc:spChg>
        <pc:spChg chg="mod">
          <ac:chgData name="Jinhong Brejnholt (JINB)" userId="b8219c71-9da7-4a12-aded-a071d88b9102" providerId="ADAL" clId="{9B9BC756-21A3-4C5E-A645-E7A1CF384771}" dt="2024-09-11T19:34:48.376" v="353"/>
          <ac:spMkLst>
            <pc:docMk/>
            <pc:sldMk cId="117899087" sldId="690"/>
            <ac:spMk id="11" creationId="{937DE0DA-F62C-8054-F9DA-CF1EB6BFE9D5}"/>
          </ac:spMkLst>
        </pc:spChg>
        <pc:spChg chg="mod">
          <ac:chgData name="Jinhong Brejnholt (JINB)" userId="b8219c71-9da7-4a12-aded-a071d88b9102" providerId="ADAL" clId="{9B9BC756-21A3-4C5E-A645-E7A1CF384771}" dt="2024-09-11T19:34:48.376" v="353"/>
          <ac:spMkLst>
            <pc:docMk/>
            <pc:sldMk cId="117899087" sldId="690"/>
            <ac:spMk id="12" creationId="{C7382C60-E803-A19D-7C1C-BF15BC78060C}"/>
          </ac:spMkLst>
        </pc:spChg>
        <pc:spChg chg="mod">
          <ac:chgData name="Jinhong Brejnholt (JINB)" userId="b8219c71-9da7-4a12-aded-a071d88b9102" providerId="ADAL" clId="{9B9BC756-21A3-4C5E-A645-E7A1CF384771}" dt="2024-09-11T19:34:48.376" v="353"/>
          <ac:spMkLst>
            <pc:docMk/>
            <pc:sldMk cId="117899087" sldId="690"/>
            <ac:spMk id="13" creationId="{335FB946-A562-0082-B5E8-CAA58E0D12EE}"/>
          </ac:spMkLst>
        </pc:spChg>
        <pc:spChg chg="mod">
          <ac:chgData name="Jinhong Brejnholt (JINB)" userId="b8219c71-9da7-4a12-aded-a071d88b9102" providerId="ADAL" clId="{9B9BC756-21A3-4C5E-A645-E7A1CF384771}" dt="2024-09-11T19:34:48.376" v="353"/>
          <ac:spMkLst>
            <pc:docMk/>
            <pc:sldMk cId="117899087" sldId="690"/>
            <ac:spMk id="14" creationId="{318379DC-C857-3C90-5B83-D94484721885}"/>
          </ac:spMkLst>
        </pc:spChg>
        <pc:spChg chg="mod">
          <ac:chgData name="Jinhong Brejnholt (JINB)" userId="b8219c71-9da7-4a12-aded-a071d88b9102" providerId="ADAL" clId="{9B9BC756-21A3-4C5E-A645-E7A1CF384771}" dt="2024-09-11T19:34:48.376" v="353"/>
          <ac:spMkLst>
            <pc:docMk/>
            <pc:sldMk cId="117899087" sldId="690"/>
            <ac:spMk id="15" creationId="{C58DC7AF-C4B7-AEC5-96FF-8D86E77276F6}"/>
          </ac:spMkLst>
        </pc:spChg>
        <pc:spChg chg="mod">
          <ac:chgData name="Jinhong Brejnholt (JINB)" userId="b8219c71-9da7-4a12-aded-a071d88b9102" providerId="ADAL" clId="{9B9BC756-21A3-4C5E-A645-E7A1CF384771}" dt="2024-09-11T19:34:48.376" v="353"/>
          <ac:spMkLst>
            <pc:docMk/>
            <pc:sldMk cId="117899087" sldId="690"/>
            <ac:spMk id="16" creationId="{A7B73329-0DB8-24B8-18FA-D9810424E309}"/>
          </ac:spMkLst>
        </pc:spChg>
        <pc:spChg chg="mod">
          <ac:chgData name="Jinhong Brejnholt (JINB)" userId="b8219c71-9da7-4a12-aded-a071d88b9102" providerId="ADAL" clId="{9B9BC756-21A3-4C5E-A645-E7A1CF384771}" dt="2024-09-11T19:34:48.376" v="353"/>
          <ac:spMkLst>
            <pc:docMk/>
            <pc:sldMk cId="117899087" sldId="690"/>
            <ac:spMk id="17" creationId="{53C2A30A-39C1-2821-4E21-6969F5284AD6}"/>
          </ac:spMkLst>
        </pc:spChg>
        <pc:spChg chg="mod">
          <ac:chgData name="Jinhong Brejnholt (JINB)" userId="b8219c71-9da7-4a12-aded-a071d88b9102" providerId="ADAL" clId="{9B9BC756-21A3-4C5E-A645-E7A1CF384771}" dt="2024-09-11T19:34:48.376" v="353"/>
          <ac:spMkLst>
            <pc:docMk/>
            <pc:sldMk cId="117899087" sldId="690"/>
            <ac:spMk id="18" creationId="{08F53E32-F890-1BF1-89EA-8F4797FFE603}"/>
          </ac:spMkLst>
        </pc:spChg>
        <pc:spChg chg="mod">
          <ac:chgData name="Jinhong Brejnholt (JINB)" userId="b8219c71-9da7-4a12-aded-a071d88b9102" providerId="ADAL" clId="{9B9BC756-21A3-4C5E-A645-E7A1CF384771}" dt="2024-09-11T19:34:48.376" v="353"/>
          <ac:spMkLst>
            <pc:docMk/>
            <pc:sldMk cId="117899087" sldId="690"/>
            <ac:spMk id="19" creationId="{504B0A4C-5E4D-4C15-80AD-FA6AF5E0CB49}"/>
          </ac:spMkLst>
        </pc:spChg>
        <pc:spChg chg="add mod">
          <ac:chgData name="Jinhong Brejnholt (JINB)" userId="b8219c71-9da7-4a12-aded-a071d88b9102" providerId="ADAL" clId="{9B9BC756-21A3-4C5E-A645-E7A1CF384771}" dt="2024-09-13T13:02:05.289" v="1536"/>
          <ac:spMkLst>
            <pc:docMk/>
            <pc:sldMk cId="117899087" sldId="690"/>
            <ac:spMk id="20" creationId="{5B08B87E-2AE4-9E30-1989-8D318D09C62E}"/>
          </ac:spMkLst>
        </pc:spChg>
        <pc:grpChg chg="add del mod">
          <ac:chgData name="Jinhong Brejnholt (JINB)" userId="b8219c71-9da7-4a12-aded-a071d88b9102" providerId="ADAL" clId="{9B9BC756-21A3-4C5E-A645-E7A1CF384771}" dt="2024-09-11T19:34:51.511" v="354" actId="478"/>
          <ac:grpSpMkLst>
            <pc:docMk/>
            <pc:sldMk cId="117899087" sldId="690"/>
            <ac:grpSpMk id="4" creationId="{3DB7EE36-9C4F-944B-BC44-06D19B73EFC6}"/>
          </ac:grpSpMkLst>
        </pc:grpChg>
        <pc:grpChg chg="mod">
          <ac:chgData name="Jinhong Brejnholt (JINB)" userId="b8219c71-9da7-4a12-aded-a071d88b9102" providerId="ADAL" clId="{9B9BC756-21A3-4C5E-A645-E7A1CF384771}" dt="2024-09-11T19:34:48.376" v="353"/>
          <ac:grpSpMkLst>
            <pc:docMk/>
            <pc:sldMk cId="117899087" sldId="690"/>
            <ac:grpSpMk id="5" creationId="{5AD4A001-539C-9374-E184-0C5C4CD5C27C}"/>
          </ac:grpSpMkLst>
        </pc:grpChg>
        <pc:grpChg chg="mod">
          <ac:chgData name="Jinhong Brejnholt (JINB)" userId="b8219c71-9da7-4a12-aded-a071d88b9102" providerId="ADAL" clId="{9B9BC756-21A3-4C5E-A645-E7A1CF384771}" dt="2024-09-11T19:34:48.376" v="353"/>
          <ac:grpSpMkLst>
            <pc:docMk/>
            <pc:sldMk cId="117899087" sldId="690"/>
            <ac:grpSpMk id="7" creationId="{78E83D08-CF8F-0064-7A2F-6242AD7BECCE}"/>
          </ac:grpSpMkLst>
        </pc:grpChg>
        <pc:picChg chg="add del mod">
          <ac:chgData name="Jinhong Brejnholt (JINB)" userId="b8219c71-9da7-4a12-aded-a071d88b9102" providerId="ADAL" clId="{9B9BC756-21A3-4C5E-A645-E7A1CF384771}" dt="2024-09-11T20:03:15.743" v="1512" actId="21"/>
          <ac:picMkLst>
            <pc:docMk/>
            <pc:sldMk cId="117899087" sldId="690"/>
            <ac:picMk id="1026" creationId="{D0E5304C-6EA6-18BC-9F60-9337263E84E2}"/>
          </ac:picMkLst>
        </pc:picChg>
      </pc:sldChg>
      <pc:sldChg chg="modSp new del mod">
        <pc:chgData name="Jinhong Brejnholt (JINB)" userId="b8219c71-9da7-4a12-aded-a071d88b9102" providerId="ADAL" clId="{9B9BC756-21A3-4C5E-A645-E7A1CF384771}" dt="2024-09-15T16:17:02.230" v="2750" actId="47"/>
        <pc:sldMkLst>
          <pc:docMk/>
          <pc:sldMk cId="298075820" sldId="691"/>
        </pc:sldMkLst>
        <pc:spChg chg="mod">
          <ac:chgData name="Jinhong Brejnholt (JINB)" userId="b8219c71-9da7-4a12-aded-a071d88b9102" providerId="ADAL" clId="{9B9BC756-21A3-4C5E-A645-E7A1CF384771}" dt="2024-09-11T19:39:25.661" v="881" actId="5793"/>
          <ac:spMkLst>
            <pc:docMk/>
            <pc:sldMk cId="298075820" sldId="691"/>
            <ac:spMk id="3" creationId="{515E53CC-6369-9EDB-9611-8900C526BA18}"/>
          </ac:spMkLst>
        </pc:spChg>
      </pc:sldChg>
      <pc:sldChg chg="modSp new del mod">
        <pc:chgData name="Jinhong Brejnholt (JINB)" userId="b8219c71-9da7-4a12-aded-a071d88b9102" providerId="ADAL" clId="{9B9BC756-21A3-4C5E-A645-E7A1CF384771}" dt="2024-09-15T16:17:04.572" v="2751" actId="47"/>
        <pc:sldMkLst>
          <pc:docMk/>
          <pc:sldMk cId="1159465899" sldId="692"/>
        </pc:sldMkLst>
        <pc:spChg chg="mod">
          <ac:chgData name="Jinhong Brejnholt (JINB)" userId="b8219c71-9da7-4a12-aded-a071d88b9102" providerId="ADAL" clId="{9B9BC756-21A3-4C5E-A645-E7A1CF384771}" dt="2024-09-11T19:40:03.076" v="947" actId="20577"/>
          <ac:spMkLst>
            <pc:docMk/>
            <pc:sldMk cId="1159465899" sldId="692"/>
            <ac:spMk id="3" creationId="{89C64037-CF8C-F6F5-F65D-46B6D502677E}"/>
          </ac:spMkLst>
        </pc:spChg>
      </pc:sldChg>
      <pc:sldChg chg="modSp new del mod">
        <pc:chgData name="Jinhong Brejnholt (JINB)" userId="b8219c71-9da7-4a12-aded-a071d88b9102" providerId="ADAL" clId="{9B9BC756-21A3-4C5E-A645-E7A1CF384771}" dt="2024-09-15T16:17:08.365" v="2754" actId="47"/>
        <pc:sldMkLst>
          <pc:docMk/>
          <pc:sldMk cId="578096638" sldId="693"/>
        </pc:sldMkLst>
        <pc:spChg chg="mod">
          <ac:chgData name="Jinhong Brejnholt (JINB)" userId="b8219c71-9da7-4a12-aded-a071d88b9102" providerId="ADAL" clId="{9B9BC756-21A3-4C5E-A645-E7A1CF384771}" dt="2024-09-11T19:41:29.934" v="1034" actId="20577"/>
          <ac:spMkLst>
            <pc:docMk/>
            <pc:sldMk cId="578096638" sldId="693"/>
            <ac:spMk id="7" creationId="{43AAC9DF-DDDF-0444-440B-C9077694792F}"/>
          </ac:spMkLst>
        </pc:spChg>
      </pc:sldChg>
      <pc:sldChg chg="modSp new del mod">
        <pc:chgData name="Jinhong Brejnholt (JINB)" userId="b8219c71-9da7-4a12-aded-a071d88b9102" providerId="ADAL" clId="{9B9BC756-21A3-4C5E-A645-E7A1CF384771}" dt="2024-09-15T16:17:09.509" v="2755" actId="47"/>
        <pc:sldMkLst>
          <pc:docMk/>
          <pc:sldMk cId="2393075435" sldId="694"/>
        </pc:sldMkLst>
        <pc:spChg chg="mod">
          <ac:chgData name="Jinhong Brejnholt (JINB)" userId="b8219c71-9da7-4a12-aded-a071d88b9102" providerId="ADAL" clId="{9B9BC756-21A3-4C5E-A645-E7A1CF384771}" dt="2024-09-11T19:44:00.877" v="1420" actId="313"/>
          <ac:spMkLst>
            <pc:docMk/>
            <pc:sldMk cId="2393075435" sldId="694"/>
            <ac:spMk id="7" creationId="{5F825685-5059-D624-4DBA-0EB236DE9E11}"/>
          </ac:spMkLst>
        </pc:spChg>
      </pc:sldChg>
      <pc:sldChg chg="addSp delSp modSp new mod setBg modClrScheme delDesignElem chgLayout modNotesTx">
        <pc:chgData name="Jinhong Brejnholt (JINB)" userId="b8219c71-9da7-4a12-aded-a071d88b9102" providerId="ADAL" clId="{9B9BC756-21A3-4C5E-A645-E7A1CF384771}" dt="2024-09-18T13:40:21.798" v="3116"/>
        <pc:sldMkLst>
          <pc:docMk/>
          <pc:sldMk cId="821892661" sldId="695"/>
        </pc:sldMkLst>
        <pc:spChg chg="add mod ord">
          <ac:chgData name="Jinhong Brejnholt (JINB)" userId="b8219c71-9da7-4a12-aded-a071d88b9102" providerId="ADAL" clId="{9B9BC756-21A3-4C5E-A645-E7A1CF384771}" dt="2024-09-18T13:21:24.375" v="3015" actId="700"/>
          <ac:spMkLst>
            <pc:docMk/>
            <pc:sldMk cId="821892661" sldId="695"/>
            <ac:spMk id="2" creationId="{2F178801-EAC2-F0CC-8785-9B7529217743}"/>
          </ac:spMkLst>
        </pc:spChg>
        <pc:spChg chg="del">
          <ac:chgData name="Jinhong Brejnholt (JINB)" userId="b8219c71-9da7-4a12-aded-a071d88b9102" providerId="ADAL" clId="{9B9BC756-21A3-4C5E-A645-E7A1CF384771}" dt="2024-09-13T13:03:34.613" v="1550" actId="26606"/>
          <ac:spMkLst>
            <pc:docMk/>
            <pc:sldMk cId="821892661" sldId="695"/>
            <ac:spMk id="2" creationId="{C4809FBB-1B8F-72AC-3593-84B3D99EFDEC}"/>
          </ac:spMkLst>
        </pc:spChg>
        <pc:spChg chg="del">
          <ac:chgData name="Jinhong Brejnholt (JINB)" userId="b8219c71-9da7-4a12-aded-a071d88b9102" providerId="ADAL" clId="{9B9BC756-21A3-4C5E-A645-E7A1CF384771}" dt="2024-09-13T13:03:29.097" v="1549" actId="931"/>
          <ac:spMkLst>
            <pc:docMk/>
            <pc:sldMk cId="821892661" sldId="695"/>
            <ac:spMk id="3" creationId="{763A8CF5-FF5A-8749-D2E8-B98F19656AE9}"/>
          </ac:spMkLst>
        </pc:spChg>
        <pc:spChg chg="add mod ord">
          <ac:chgData name="Jinhong Brejnholt (JINB)" userId="b8219c71-9da7-4a12-aded-a071d88b9102" providerId="ADAL" clId="{9B9BC756-21A3-4C5E-A645-E7A1CF384771}" dt="2024-09-18T13:21:24.375" v="3015" actId="700"/>
          <ac:spMkLst>
            <pc:docMk/>
            <pc:sldMk cId="821892661" sldId="695"/>
            <ac:spMk id="3" creationId="{C2C18660-AAD4-8693-D8F5-946B82611144}"/>
          </ac:spMkLst>
        </pc:spChg>
        <pc:spChg chg="add mod">
          <ac:chgData name="Jinhong Brejnholt (JINB)" userId="b8219c71-9da7-4a12-aded-a071d88b9102" providerId="ADAL" clId="{9B9BC756-21A3-4C5E-A645-E7A1CF384771}" dt="2024-09-18T13:40:21.798" v="3116"/>
          <ac:spMkLst>
            <pc:docMk/>
            <pc:sldMk cId="821892661" sldId="695"/>
            <ac:spMk id="4" creationId="{FA198923-B79D-3069-9F50-0509878AD886}"/>
          </ac:spMkLst>
        </pc:spChg>
        <pc:spChg chg="add del">
          <ac:chgData name="Jinhong Brejnholt (JINB)" userId="b8219c71-9da7-4a12-aded-a071d88b9102" providerId="ADAL" clId="{9B9BC756-21A3-4C5E-A645-E7A1CF384771}" dt="2024-09-18T13:21:24.375" v="3015" actId="700"/>
          <ac:spMkLst>
            <pc:docMk/>
            <pc:sldMk cId="821892661" sldId="695"/>
            <ac:spMk id="10" creationId="{42A4FC2C-047E-45A5-965D-8E1E3BF09BC6}"/>
          </ac:spMkLst>
        </pc:spChg>
        <pc:picChg chg="add mod ord">
          <ac:chgData name="Jinhong Brejnholt (JINB)" userId="b8219c71-9da7-4a12-aded-a071d88b9102" providerId="ADAL" clId="{9B9BC756-21A3-4C5E-A645-E7A1CF384771}" dt="2024-09-18T13:21:24.375" v="3015" actId="700"/>
          <ac:picMkLst>
            <pc:docMk/>
            <pc:sldMk cId="821892661" sldId="695"/>
            <ac:picMk id="5" creationId="{1EB62567-681D-C1EC-54AC-8E8101D29319}"/>
          </ac:picMkLst>
        </pc:picChg>
        <pc:picChg chg="add mod">
          <ac:chgData name="Jinhong Brejnholt (JINB)" userId="b8219c71-9da7-4a12-aded-a071d88b9102" providerId="ADAL" clId="{9B9BC756-21A3-4C5E-A645-E7A1CF384771}" dt="2024-09-18T13:40:21.798" v="3116"/>
          <ac:picMkLst>
            <pc:docMk/>
            <pc:sldMk cId="821892661" sldId="695"/>
            <ac:picMk id="6" creationId="{B4A9D3CC-AE49-FDC5-8287-4701BCB6FC90}"/>
          </ac:picMkLst>
        </pc:picChg>
      </pc:sldChg>
      <pc:sldChg chg="addSp delSp modSp new del">
        <pc:chgData name="Jinhong Brejnholt (JINB)" userId="b8219c71-9da7-4a12-aded-a071d88b9102" providerId="ADAL" clId="{9B9BC756-21A3-4C5E-A645-E7A1CF384771}" dt="2024-09-13T13:02:17.460" v="1545" actId="47"/>
        <pc:sldMkLst>
          <pc:docMk/>
          <pc:sldMk cId="3273525330" sldId="695"/>
        </pc:sldMkLst>
        <pc:spChg chg="del">
          <ac:chgData name="Jinhong Brejnholt (JINB)" userId="b8219c71-9da7-4a12-aded-a071d88b9102" providerId="ADAL" clId="{9B9BC756-21A3-4C5E-A645-E7A1CF384771}" dt="2024-09-11T20:03:17.864" v="1513"/>
          <ac:spMkLst>
            <pc:docMk/>
            <pc:sldMk cId="3273525330" sldId="695"/>
            <ac:spMk id="7" creationId="{77E1DD12-4C60-2FAE-13FD-796881891B3B}"/>
          </ac:spMkLst>
        </pc:spChg>
        <pc:picChg chg="add mod">
          <ac:chgData name="Jinhong Brejnholt (JINB)" userId="b8219c71-9da7-4a12-aded-a071d88b9102" providerId="ADAL" clId="{9B9BC756-21A3-4C5E-A645-E7A1CF384771}" dt="2024-09-11T20:03:29.850" v="1514" actId="1076"/>
          <ac:picMkLst>
            <pc:docMk/>
            <pc:sldMk cId="3273525330" sldId="695"/>
            <ac:picMk id="1026" creationId="{D0E5304C-6EA6-18BC-9F60-9337263E84E2}"/>
          </ac:picMkLst>
        </pc:picChg>
      </pc:sldChg>
      <pc:sldChg chg="new del">
        <pc:chgData name="Jinhong Brejnholt (JINB)" userId="b8219c71-9da7-4a12-aded-a071d88b9102" providerId="ADAL" clId="{9B9BC756-21A3-4C5E-A645-E7A1CF384771}" dt="2024-09-13T13:02:21.732" v="1547" actId="47"/>
        <pc:sldMkLst>
          <pc:docMk/>
          <pc:sldMk cId="1310128557" sldId="696"/>
        </pc:sldMkLst>
      </pc:sldChg>
      <pc:sldChg chg="addSp delSp modSp new del mod">
        <pc:chgData name="Jinhong Brejnholt (JINB)" userId="b8219c71-9da7-4a12-aded-a071d88b9102" providerId="ADAL" clId="{9B9BC756-21A3-4C5E-A645-E7A1CF384771}" dt="2024-09-13T13:34:48.673" v="2077" actId="47"/>
        <pc:sldMkLst>
          <pc:docMk/>
          <pc:sldMk cId="3949884314" sldId="696"/>
        </pc:sldMkLst>
        <pc:spChg chg="mod">
          <ac:chgData name="Jinhong Brejnholt (JINB)" userId="b8219c71-9da7-4a12-aded-a071d88b9102" providerId="ADAL" clId="{9B9BC756-21A3-4C5E-A645-E7A1CF384771}" dt="2024-09-13T13:06:03.759" v="1576" actId="20577"/>
          <ac:spMkLst>
            <pc:docMk/>
            <pc:sldMk cId="3949884314" sldId="696"/>
            <ac:spMk id="2" creationId="{B8E75D67-A183-9A07-578A-82FF416C864D}"/>
          </ac:spMkLst>
        </pc:spChg>
        <pc:spChg chg="del">
          <ac:chgData name="Jinhong Brejnholt (JINB)" userId="b8219c71-9da7-4a12-aded-a071d88b9102" providerId="ADAL" clId="{9B9BC756-21A3-4C5E-A645-E7A1CF384771}" dt="2024-09-13T13:07:31.809" v="1577" actId="1032"/>
          <ac:spMkLst>
            <pc:docMk/>
            <pc:sldMk cId="3949884314" sldId="696"/>
            <ac:spMk id="3" creationId="{E07ECFC3-FD18-B1A9-AECF-20B8F64F3B99}"/>
          </ac:spMkLst>
        </pc:spChg>
        <pc:spChg chg="add del mod">
          <ac:chgData name="Jinhong Brejnholt (JINB)" userId="b8219c71-9da7-4a12-aded-a071d88b9102" providerId="ADAL" clId="{9B9BC756-21A3-4C5E-A645-E7A1CF384771}" dt="2024-09-13T13:17:21.347" v="1579" actId="478"/>
          <ac:spMkLst>
            <pc:docMk/>
            <pc:sldMk cId="3949884314" sldId="696"/>
            <ac:spMk id="9" creationId="{A314935B-468F-D023-B9AA-5F68A2635E4E}"/>
          </ac:spMkLst>
        </pc:spChg>
        <pc:spChg chg="add mod">
          <ac:chgData name="Jinhong Brejnholt (JINB)" userId="b8219c71-9da7-4a12-aded-a071d88b9102" providerId="ADAL" clId="{9B9BC756-21A3-4C5E-A645-E7A1CF384771}" dt="2024-09-13T13:17:29.205" v="1581" actId="1076"/>
          <ac:spMkLst>
            <pc:docMk/>
            <pc:sldMk cId="3949884314" sldId="696"/>
            <ac:spMk id="10" creationId="{E2BFCF94-D540-5233-EA4B-6DCE148E5593}"/>
          </ac:spMkLst>
        </pc:spChg>
        <pc:spChg chg="add mod">
          <ac:chgData name="Jinhong Brejnholt (JINB)" userId="b8219c71-9da7-4a12-aded-a071d88b9102" providerId="ADAL" clId="{9B9BC756-21A3-4C5E-A645-E7A1CF384771}" dt="2024-09-13T13:17:29.205" v="1581" actId="1076"/>
          <ac:spMkLst>
            <pc:docMk/>
            <pc:sldMk cId="3949884314" sldId="696"/>
            <ac:spMk id="11" creationId="{A899663A-671D-98B7-05CD-6F8E4EF846F1}"/>
          </ac:spMkLst>
        </pc:spChg>
        <pc:spChg chg="add mod">
          <ac:chgData name="Jinhong Brejnholt (JINB)" userId="b8219c71-9da7-4a12-aded-a071d88b9102" providerId="ADAL" clId="{9B9BC756-21A3-4C5E-A645-E7A1CF384771}" dt="2024-09-13T13:17:29.205" v="1581" actId="1076"/>
          <ac:spMkLst>
            <pc:docMk/>
            <pc:sldMk cId="3949884314" sldId="696"/>
            <ac:spMk id="12" creationId="{C9A62FF1-8E25-1BBE-8AAD-D7F8F55C954B}"/>
          </ac:spMkLst>
        </pc:spChg>
        <pc:spChg chg="add mod">
          <ac:chgData name="Jinhong Brejnholt (JINB)" userId="b8219c71-9da7-4a12-aded-a071d88b9102" providerId="ADAL" clId="{9B9BC756-21A3-4C5E-A645-E7A1CF384771}" dt="2024-09-13T13:17:29.205" v="1581" actId="1076"/>
          <ac:spMkLst>
            <pc:docMk/>
            <pc:sldMk cId="3949884314" sldId="696"/>
            <ac:spMk id="13" creationId="{9C53564B-EF22-8068-800F-3AF3FE7B4E3D}"/>
          </ac:spMkLst>
        </pc:spChg>
        <pc:spChg chg="add mod">
          <ac:chgData name="Jinhong Brejnholt (JINB)" userId="b8219c71-9da7-4a12-aded-a071d88b9102" providerId="ADAL" clId="{9B9BC756-21A3-4C5E-A645-E7A1CF384771}" dt="2024-09-13T13:17:29.205" v="1581" actId="1076"/>
          <ac:spMkLst>
            <pc:docMk/>
            <pc:sldMk cId="3949884314" sldId="696"/>
            <ac:spMk id="14" creationId="{99AF70E6-2DED-12C5-6FE4-2AB144E1B999}"/>
          </ac:spMkLst>
        </pc:spChg>
        <pc:spChg chg="add mod">
          <ac:chgData name="Jinhong Brejnholt (JINB)" userId="b8219c71-9da7-4a12-aded-a071d88b9102" providerId="ADAL" clId="{9B9BC756-21A3-4C5E-A645-E7A1CF384771}" dt="2024-09-13T13:17:29.205" v="1581" actId="1076"/>
          <ac:spMkLst>
            <pc:docMk/>
            <pc:sldMk cId="3949884314" sldId="696"/>
            <ac:spMk id="15" creationId="{A1FB72C5-41D0-F16E-0DAD-08AC56FE4388}"/>
          </ac:spMkLst>
        </pc:spChg>
        <pc:spChg chg="add mod">
          <ac:chgData name="Jinhong Brejnholt (JINB)" userId="b8219c71-9da7-4a12-aded-a071d88b9102" providerId="ADAL" clId="{9B9BC756-21A3-4C5E-A645-E7A1CF384771}" dt="2024-09-13T13:17:29.205" v="1581" actId="1076"/>
          <ac:spMkLst>
            <pc:docMk/>
            <pc:sldMk cId="3949884314" sldId="696"/>
            <ac:spMk id="16" creationId="{9D82631D-CBE8-23FA-4381-EF5F843B6570}"/>
          </ac:spMkLst>
        </pc:spChg>
        <pc:graphicFrameChg chg="add del modGraphic">
          <ac:chgData name="Jinhong Brejnholt (JINB)" userId="b8219c71-9da7-4a12-aded-a071d88b9102" providerId="ADAL" clId="{9B9BC756-21A3-4C5E-A645-E7A1CF384771}" dt="2024-09-13T13:07:46.096" v="1578" actId="478"/>
          <ac:graphicFrameMkLst>
            <pc:docMk/>
            <pc:sldMk cId="3949884314" sldId="696"/>
            <ac:graphicFrameMk id="7" creationId="{57A3B341-96C2-5D1C-341B-7384C2CC9D6C}"/>
          </ac:graphicFrameMkLst>
        </pc:graphicFrameChg>
      </pc:sldChg>
      <pc:sldChg chg="addSp delSp modSp add mod modClrScheme modAnim chgLayout modNotesTx">
        <pc:chgData name="Jinhong Brejnholt (JINB)" userId="b8219c71-9da7-4a12-aded-a071d88b9102" providerId="ADAL" clId="{9B9BC756-21A3-4C5E-A645-E7A1CF384771}" dt="2024-09-18T13:40:34.318" v="3117"/>
        <pc:sldMkLst>
          <pc:docMk/>
          <pc:sldMk cId="0" sldId="697"/>
        </pc:sldMkLst>
        <pc:spChg chg="add del mod ord">
          <ac:chgData name="Jinhong Brejnholt (JINB)" userId="b8219c71-9da7-4a12-aded-a071d88b9102" providerId="ADAL" clId="{9B9BC756-21A3-4C5E-A645-E7A1CF384771}" dt="2024-09-18T13:21:15.442" v="3014" actId="478"/>
          <ac:spMkLst>
            <pc:docMk/>
            <pc:sldMk cId="0" sldId="697"/>
            <ac:spMk id="4" creationId="{CF20D273-FD39-5A07-E7FB-4EDBC5A17BCC}"/>
          </ac:spMkLst>
        </pc:spChg>
        <pc:spChg chg="add mod">
          <ac:chgData name="Jinhong Brejnholt (JINB)" userId="b8219c71-9da7-4a12-aded-a071d88b9102" providerId="ADAL" clId="{9B9BC756-21A3-4C5E-A645-E7A1CF384771}" dt="2024-09-18T13:40:34.318" v="3117"/>
          <ac:spMkLst>
            <pc:docMk/>
            <pc:sldMk cId="0" sldId="697"/>
            <ac:spMk id="6" creationId="{BFEBB740-98B9-6D84-F63F-FC893018FF13}"/>
          </ac:spMkLst>
        </pc:spChg>
        <pc:spChg chg="mod ord">
          <ac:chgData name="Jinhong Brejnholt (JINB)" userId="b8219c71-9da7-4a12-aded-a071d88b9102" providerId="ADAL" clId="{9B9BC756-21A3-4C5E-A645-E7A1CF384771}" dt="2024-09-18T13:21:13.290" v="3013" actId="14100"/>
          <ac:spMkLst>
            <pc:docMk/>
            <pc:sldMk cId="0" sldId="697"/>
            <ac:spMk id="518" creationId="{00000000-0000-0000-0000-000000000000}"/>
          </ac:spMkLst>
        </pc:spChg>
        <pc:spChg chg="mod">
          <ac:chgData name="Jinhong Brejnholt (JINB)" userId="b8219c71-9da7-4a12-aded-a071d88b9102" providerId="ADAL" clId="{9B9BC756-21A3-4C5E-A645-E7A1CF384771}" dt="2024-09-13T13:21:49.626" v="1682" actId="20577"/>
          <ac:spMkLst>
            <pc:docMk/>
            <pc:sldMk cId="0" sldId="697"/>
            <ac:spMk id="522" creationId="{00000000-0000-0000-0000-000000000000}"/>
          </ac:spMkLst>
        </pc:spChg>
        <pc:spChg chg="del">
          <ac:chgData name="Jinhong Brejnholt (JINB)" userId="b8219c71-9da7-4a12-aded-a071d88b9102" providerId="ADAL" clId="{9B9BC756-21A3-4C5E-A645-E7A1CF384771}" dt="2024-09-13T13:22:38.568" v="1704" actId="478"/>
          <ac:spMkLst>
            <pc:docMk/>
            <pc:sldMk cId="0" sldId="697"/>
            <ac:spMk id="524" creationId="{00000000-0000-0000-0000-000000000000}"/>
          </ac:spMkLst>
        </pc:spChg>
        <pc:spChg chg="del">
          <ac:chgData name="Jinhong Brejnholt (JINB)" userId="b8219c71-9da7-4a12-aded-a071d88b9102" providerId="ADAL" clId="{9B9BC756-21A3-4C5E-A645-E7A1CF384771}" dt="2024-09-13T13:22:36.154" v="1703" actId="478"/>
          <ac:spMkLst>
            <pc:docMk/>
            <pc:sldMk cId="0" sldId="697"/>
            <ac:spMk id="525" creationId="{00000000-0000-0000-0000-000000000000}"/>
          </ac:spMkLst>
        </pc:spChg>
        <pc:spChg chg="del">
          <ac:chgData name="Jinhong Brejnholt (JINB)" userId="b8219c71-9da7-4a12-aded-a071d88b9102" providerId="ADAL" clId="{9B9BC756-21A3-4C5E-A645-E7A1CF384771}" dt="2024-09-13T13:22:30.263" v="1700" actId="478"/>
          <ac:spMkLst>
            <pc:docMk/>
            <pc:sldMk cId="0" sldId="697"/>
            <ac:spMk id="526" creationId="{00000000-0000-0000-0000-000000000000}"/>
          </ac:spMkLst>
        </pc:spChg>
        <pc:spChg chg="del">
          <ac:chgData name="Jinhong Brejnholt (JINB)" userId="b8219c71-9da7-4a12-aded-a071d88b9102" providerId="ADAL" clId="{9B9BC756-21A3-4C5E-A645-E7A1CF384771}" dt="2024-09-13T13:22:32.674" v="1701" actId="478"/>
          <ac:spMkLst>
            <pc:docMk/>
            <pc:sldMk cId="0" sldId="697"/>
            <ac:spMk id="527" creationId="{00000000-0000-0000-0000-000000000000}"/>
          </ac:spMkLst>
        </pc:spChg>
        <pc:spChg chg="del">
          <ac:chgData name="Jinhong Brejnholt (JINB)" userId="b8219c71-9da7-4a12-aded-a071d88b9102" providerId="ADAL" clId="{9B9BC756-21A3-4C5E-A645-E7A1CF384771}" dt="2024-09-13T13:22:34.201" v="1702" actId="478"/>
          <ac:spMkLst>
            <pc:docMk/>
            <pc:sldMk cId="0" sldId="697"/>
            <ac:spMk id="528" creationId="{00000000-0000-0000-0000-000000000000}"/>
          </ac:spMkLst>
        </pc:spChg>
        <pc:spChg chg="mod">
          <ac:chgData name="Jinhong Brejnholt (JINB)" userId="b8219c71-9da7-4a12-aded-a071d88b9102" providerId="ADAL" clId="{9B9BC756-21A3-4C5E-A645-E7A1CF384771}" dt="2024-09-18T13:26:33.520" v="3031" actId="207"/>
          <ac:spMkLst>
            <pc:docMk/>
            <pc:sldMk cId="0" sldId="697"/>
            <ac:spMk id="530" creationId="{00000000-0000-0000-0000-000000000000}"/>
          </ac:spMkLst>
        </pc:spChg>
        <pc:spChg chg="del">
          <ac:chgData name="Jinhong Brejnholt (JINB)" userId="b8219c71-9da7-4a12-aded-a071d88b9102" providerId="ADAL" clId="{9B9BC756-21A3-4C5E-A645-E7A1CF384771}" dt="2024-09-13T13:22:00.778" v="1687" actId="478"/>
          <ac:spMkLst>
            <pc:docMk/>
            <pc:sldMk cId="0" sldId="697"/>
            <ac:spMk id="531" creationId="{00000000-0000-0000-0000-000000000000}"/>
          </ac:spMkLst>
        </pc:spChg>
        <pc:spChg chg="mod">
          <ac:chgData name="Jinhong Brejnholt (JINB)" userId="b8219c71-9da7-4a12-aded-a071d88b9102" providerId="ADAL" clId="{9B9BC756-21A3-4C5E-A645-E7A1CF384771}" dt="2024-09-13T13:21:51.176" v="1683" actId="20577"/>
          <ac:spMkLst>
            <pc:docMk/>
            <pc:sldMk cId="0" sldId="697"/>
            <ac:spMk id="535" creationId="{00000000-0000-0000-0000-000000000000}"/>
          </ac:spMkLst>
        </pc:spChg>
        <pc:spChg chg="del">
          <ac:chgData name="Jinhong Brejnholt (JINB)" userId="b8219c71-9da7-4a12-aded-a071d88b9102" providerId="ADAL" clId="{9B9BC756-21A3-4C5E-A645-E7A1CF384771}" dt="2024-09-13T13:22:23.873" v="1696" actId="478"/>
          <ac:spMkLst>
            <pc:docMk/>
            <pc:sldMk cId="0" sldId="697"/>
            <ac:spMk id="537" creationId="{00000000-0000-0000-0000-000000000000}"/>
          </ac:spMkLst>
        </pc:spChg>
        <pc:spChg chg="del">
          <ac:chgData name="Jinhong Brejnholt (JINB)" userId="b8219c71-9da7-4a12-aded-a071d88b9102" providerId="ADAL" clId="{9B9BC756-21A3-4C5E-A645-E7A1CF384771}" dt="2024-09-13T13:22:22.326" v="1695" actId="478"/>
          <ac:spMkLst>
            <pc:docMk/>
            <pc:sldMk cId="0" sldId="697"/>
            <ac:spMk id="538" creationId="{00000000-0000-0000-0000-000000000000}"/>
          </ac:spMkLst>
        </pc:spChg>
        <pc:spChg chg="del">
          <ac:chgData name="Jinhong Brejnholt (JINB)" userId="b8219c71-9da7-4a12-aded-a071d88b9102" providerId="ADAL" clId="{9B9BC756-21A3-4C5E-A645-E7A1CF384771}" dt="2024-09-13T13:22:28.572" v="1699" actId="478"/>
          <ac:spMkLst>
            <pc:docMk/>
            <pc:sldMk cId="0" sldId="697"/>
            <ac:spMk id="539" creationId="{00000000-0000-0000-0000-000000000000}"/>
          </ac:spMkLst>
        </pc:spChg>
        <pc:spChg chg="del">
          <ac:chgData name="Jinhong Brejnholt (JINB)" userId="b8219c71-9da7-4a12-aded-a071d88b9102" providerId="ADAL" clId="{9B9BC756-21A3-4C5E-A645-E7A1CF384771}" dt="2024-09-13T13:22:25.298" v="1697" actId="478"/>
          <ac:spMkLst>
            <pc:docMk/>
            <pc:sldMk cId="0" sldId="697"/>
            <ac:spMk id="540" creationId="{00000000-0000-0000-0000-000000000000}"/>
          </ac:spMkLst>
        </pc:spChg>
        <pc:spChg chg="del">
          <ac:chgData name="Jinhong Brejnholt (JINB)" userId="b8219c71-9da7-4a12-aded-a071d88b9102" providerId="ADAL" clId="{9B9BC756-21A3-4C5E-A645-E7A1CF384771}" dt="2024-09-13T13:22:27.001" v="1698" actId="478"/>
          <ac:spMkLst>
            <pc:docMk/>
            <pc:sldMk cId="0" sldId="697"/>
            <ac:spMk id="541" creationId="{00000000-0000-0000-0000-000000000000}"/>
          </ac:spMkLst>
        </pc:spChg>
        <pc:spChg chg="mod">
          <ac:chgData name="Jinhong Brejnholt (JINB)" userId="b8219c71-9da7-4a12-aded-a071d88b9102" providerId="ADAL" clId="{9B9BC756-21A3-4C5E-A645-E7A1CF384771}" dt="2024-09-18T13:26:35.551" v="3032" actId="207"/>
          <ac:spMkLst>
            <pc:docMk/>
            <pc:sldMk cId="0" sldId="697"/>
            <ac:spMk id="543" creationId="{00000000-0000-0000-0000-000000000000}"/>
          </ac:spMkLst>
        </pc:spChg>
        <pc:spChg chg="del">
          <ac:chgData name="Jinhong Brejnholt (JINB)" userId="b8219c71-9da7-4a12-aded-a071d88b9102" providerId="ADAL" clId="{9B9BC756-21A3-4C5E-A645-E7A1CF384771}" dt="2024-09-13T13:22:02.201" v="1688" actId="478"/>
          <ac:spMkLst>
            <pc:docMk/>
            <pc:sldMk cId="0" sldId="697"/>
            <ac:spMk id="544" creationId="{00000000-0000-0000-0000-000000000000}"/>
          </ac:spMkLst>
        </pc:spChg>
        <pc:spChg chg="mod">
          <ac:chgData name="Jinhong Brejnholt (JINB)" userId="b8219c71-9da7-4a12-aded-a071d88b9102" providerId="ADAL" clId="{9B9BC756-21A3-4C5E-A645-E7A1CF384771}" dt="2024-09-13T13:21:52.634" v="1684" actId="20577"/>
          <ac:spMkLst>
            <pc:docMk/>
            <pc:sldMk cId="0" sldId="697"/>
            <ac:spMk id="548" creationId="{00000000-0000-0000-0000-000000000000}"/>
          </ac:spMkLst>
        </pc:spChg>
        <pc:spChg chg="del">
          <ac:chgData name="Jinhong Brejnholt (JINB)" userId="b8219c71-9da7-4a12-aded-a071d88b9102" providerId="ADAL" clId="{9B9BC756-21A3-4C5E-A645-E7A1CF384771}" dt="2024-09-13T13:22:13.920" v="1691" actId="478"/>
          <ac:spMkLst>
            <pc:docMk/>
            <pc:sldMk cId="0" sldId="697"/>
            <ac:spMk id="550" creationId="{00000000-0000-0000-0000-000000000000}"/>
          </ac:spMkLst>
        </pc:spChg>
        <pc:spChg chg="del">
          <ac:chgData name="Jinhong Brejnholt (JINB)" userId="b8219c71-9da7-4a12-aded-a071d88b9102" providerId="ADAL" clId="{9B9BC756-21A3-4C5E-A645-E7A1CF384771}" dt="2024-09-13T13:22:09.759" v="1690" actId="478"/>
          <ac:spMkLst>
            <pc:docMk/>
            <pc:sldMk cId="0" sldId="697"/>
            <ac:spMk id="551" creationId="{00000000-0000-0000-0000-000000000000}"/>
          </ac:spMkLst>
        </pc:spChg>
        <pc:spChg chg="del">
          <ac:chgData name="Jinhong Brejnholt (JINB)" userId="b8219c71-9da7-4a12-aded-a071d88b9102" providerId="ADAL" clId="{9B9BC756-21A3-4C5E-A645-E7A1CF384771}" dt="2024-09-13T13:22:16.715" v="1692" actId="478"/>
          <ac:spMkLst>
            <pc:docMk/>
            <pc:sldMk cId="0" sldId="697"/>
            <ac:spMk id="552" creationId="{00000000-0000-0000-0000-000000000000}"/>
          </ac:spMkLst>
        </pc:spChg>
        <pc:spChg chg="del">
          <ac:chgData name="Jinhong Brejnholt (JINB)" userId="b8219c71-9da7-4a12-aded-a071d88b9102" providerId="ADAL" clId="{9B9BC756-21A3-4C5E-A645-E7A1CF384771}" dt="2024-09-13T13:22:18.762" v="1693" actId="478"/>
          <ac:spMkLst>
            <pc:docMk/>
            <pc:sldMk cId="0" sldId="697"/>
            <ac:spMk id="553" creationId="{00000000-0000-0000-0000-000000000000}"/>
          </ac:spMkLst>
        </pc:spChg>
        <pc:spChg chg="del">
          <ac:chgData name="Jinhong Brejnholt (JINB)" userId="b8219c71-9da7-4a12-aded-a071d88b9102" providerId="ADAL" clId="{9B9BC756-21A3-4C5E-A645-E7A1CF384771}" dt="2024-09-13T13:22:20.698" v="1694" actId="478"/>
          <ac:spMkLst>
            <pc:docMk/>
            <pc:sldMk cId="0" sldId="697"/>
            <ac:spMk id="554" creationId="{00000000-0000-0000-0000-000000000000}"/>
          </ac:spMkLst>
        </pc:spChg>
        <pc:spChg chg="mod">
          <ac:chgData name="Jinhong Brejnholt (JINB)" userId="b8219c71-9da7-4a12-aded-a071d88b9102" providerId="ADAL" clId="{9B9BC756-21A3-4C5E-A645-E7A1CF384771}" dt="2024-09-18T13:26:37.401" v="3033" actId="207"/>
          <ac:spMkLst>
            <pc:docMk/>
            <pc:sldMk cId="0" sldId="697"/>
            <ac:spMk id="556" creationId="{00000000-0000-0000-0000-000000000000}"/>
          </ac:spMkLst>
        </pc:spChg>
        <pc:spChg chg="del">
          <ac:chgData name="Jinhong Brejnholt (JINB)" userId="b8219c71-9da7-4a12-aded-a071d88b9102" providerId="ADAL" clId="{9B9BC756-21A3-4C5E-A645-E7A1CF384771}" dt="2024-09-13T13:22:04.057" v="1689" actId="478"/>
          <ac:spMkLst>
            <pc:docMk/>
            <pc:sldMk cId="0" sldId="697"/>
            <ac:spMk id="557" creationId="{00000000-0000-0000-0000-000000000000}"/>
          </ac:spMkLst>
        </pc:spChg>
        <pc:spChg chg="mod">
          <ac:chgData name="Jinhong Brejnholt (JINB)" userId="b8219c71-9da7-4a12-aded-a071d88b9102" providerId="ADAL" clId="{9B9BC756-21A3-4C5E-A645-E7A1CF384771}" dt="2024-09-13T13:21:48.591" v="1681" actId="20577"/>
          <ac:spMkLst>
            <pc:docMk/>
            <pc:sldMk cId="0" sldId="697"/>
            <ac:spMk id="561" creationId="{00000000-0000-0000-0000-000000000000}"/>
          </ac:spMkLst>
        </pc:spChg>
        <pc:spChg chg="del">
          <ac:chgData name="Jinhong Brejnholt (JINB)" userId="b8219c71-9da7-4a12-aded-a071d88b9102" providerId="ADAL" clId="{9B9BC756-21A3-4C5E-A645-E7A1CF384771}" dt="2024-09-13T13:19:17.570" v="1596" actId="478"/>
          <ac:spMkLst>
            <pc:docMk/>
            <pc:sldMk cId="0" sldId="697"/>
            <ac:spMk id="563" creationId="{00000000-0000-0000-0000-000000000000}"/>
          </ac:spMkLst>
        </pc:spChg>
        <pc:spChg chg="del">
          <ac:chgData name="Jinhong Brejnholt (JINB)" userId="b8219c71-9da7-4a12-aded-a071d88b9102" providerId="ADAL" clId="{9B9BC756-21A3-4C5E-A645-E7A1CF384771}" dt="2024-09-13T13:23:22.546" v="1707" actId="478"/>
          <ac:spMkLst>
            <pc:docMk/>
            <pc:sldMk cId="0" sldId="697"/>
            <ac:spMk id="564" creationId="{00000000-0000-0000-0000-000000000000}"/>
          </ac:spMkLst>
        </pc:spChg>
        <pc:spChg chg="del">
          <ac:chgData name="Jinhong Brejnholt (JINB)" userId="b8219c71-9da7-4a12-aded-a071d88b9102" providerId="ADAL" clId="{9B9BC756-21A3-4C5E-A645-E7A1CF384771}" dt="2024-09-13T13:19:36.105" v="1601" actId="478"/>
          <ac:spMkLst>
            <pc:docMk/>
            <pc:sldMk cId="0" sldId="697"/>
            <ac:spMk id="565" creationId="{00000000-0000-0000-0000-000000000000}"/>
          </ac:spMkLst>
        </pc:spChg>
        <pc:spChg chg="del">
          <ac:chgData name="Jinhong Brejnholt (JINB)" userId="b8219c71-9da7-4a12-aded-a071d88b9102" providerId="ADAL" clId="{9B9BC756-21A3-4C5E-A645-E7A1CF384771}" dt="2024-09-13T13:22:41.374" v="1705" actId="478"/>
          <ac:spMkLst>
            <pc:docMk/>
            <pc:sldMk cId="0" sldId="697"/>
            <ac:spMk id="566" creationId="{00000000-0000-0000-0000-000000000000}"/>
          </ac:spMkLst>
        </pc:spChg>
        <pc:spChg chg="del">
          <ac:chgData name="Jinhong Brejnholt (JINB)" userId="b8219c71-9da7-4a12-aded-a071d88b9102" providerId="ADAL" clId="{9B9BC756-21A3-4C5E-A645-E7A1CF384771}" dt="2024-09-13T13:23:37.171" v="1713" actId="478"/>
          <ac:spMkLst>
            <pc:docMk/>
            <pc:sldMk cId="0" sldId="697"/>
            <ac:spMk id="567" creationId="{00000000-0000-0000-0000-000000000000}"/>
          </ac:spMkLst>
        </pc:spChg>
        <pc:spChg chg="del">
          <ac:chgData name="Jinhong Brejnholt (JINB)" userId="b8219c71-9da7-4a12-aded-a071d88b9102" providerId="ADAL" clId="{9B9BC756-21A3-4C5E-A645-E7A1CF384771}" dt="2024-09-13T13:23:24.367" v="1708" actId="478"/>
          <ac:spMkLst>
            <pc:docMk/>
            <pc:sldMk cId="0" sldId="697"/>
            <ac:spMk id="568" creationId="{00000000-0000-0000-0000-000000000000}"/>
          </ac:spMkLst>
        </pc:spChg>
        <pc:spChg chg="del">
          <ac:chgData name="Jinhong Brejnholt (JINB)" userId="b8219c71-9da7-4a12-aded-a071d88b9102" providerId="ADAL" clId="{9B9BC756-21A3-4C5E-A645-E7A1CF384771}" dt="2024-09-13T13:19:26.256" v="1597" actId="478"/>
          <ac:spMkLst>
            <pc:docMk/>
            <pc:sldMk cId="0" sldId="697"/>
            <ac:spMk id="569" creationId="{00000000-0000-0000-0000-000000000000}"/>
          </ac:spMkLst>
        </pc:spChg>
        <pc:spChg chg="del">
          <ac:chgData name="Jinhong Brejnholt (JINB)" userId="b8219c71-9da7-4a12-aded-a071d88b9102" providerId="ADAL" clId="{9B9BC756-21A3-4C5E-A645-E7A1CF384771}" dt="2024-09-13T13:23:29.025" v="1710" actId="478"/>
          <ac:spMkLst>
            <pc:docMk/>
            <pc:sldMk cId="0" sldId="697"/>
            <ac:spMk id="570" creationId="{00000000-0000-0000-0000-000000000000}"/>
          </ac:spMkLst>
        </pc:spChg>
        <pc:spChg chg="del">
          <ac:chgData name="Jinhong Brejnholt (JINB)" userId="b8219c71-9da7-4a12-aded-a071d88b9102" providerId="ADAL" clId="{9B9BC756-21A3-4C5E-A645-E7A1CF384771}" dt="2024-09-13T13:22:43.241" v="1706" actId="478"/>
          <ac:spMkLst>
            <pc:docMk/>
            <pc:sldMk cId="0" sldId="697"/>
            <ac:spMk id="571" creationId="{00000000-0000-0000-0000-000000000000}"/>
          </ac:spMkLst>
        </pc:spChg>
        <pc:spChg chg="del">
          <ac:chgData name="Jinhong Brejnholt (JINB)" userId="b8219c71-9da7-4a12-aded-a071d88b9102" providerId="ADAL" clId="{9B9BC756-21A3-4C5E-A645-E7A1CF384771}" dt="2024-09-13T13:19:29.215" v="1598" actId="478"/>
          <ac:spMkLst>
            <pc:docMk/>
            <pc:sldMk cId="0" sldId="697"/>
            <ac:spMk id="572" creationId="{00000000-0000-0000-0000-000000000000}"/>
          </ac:spMkLst>
        </pc:spChg>
        <pc:spChg chg="del">
          <ac:chgData name="Jinhong Brejnholt (JINB)" userId="b8219c71-9da7-4a12-aded-a071d88b9102" providerId="ADAL" clId="{9B9BC756-21A3-4C5E-A645-E7A1CF384771}" dt="2024-09-13T13:23:26.219" v="1709" actId="478"/>
          <ac:spMkLst>
            <pc:docMk/>
            <pc:sldMk cId="0" sldId="697"/>
            <ac:spMk id="573" creationId="{00000000-0000-0000-0000-000000000000}"/>
          </ac:spMkLst>
        </pc:spChg>
        <pc:spChg chg="del">
          <ac:chgData name="Jinhong Brejnholt (JINB)" userId="b8219c71-9da7-4a12-aded-a071d88b9102" providerId="ADAL" clId="{9B9BC756-21A3-4C5E-A645-E7A1CF384771}" dt="2024-09-13T13:23:34.938" v="1712" actId="478"/>
          <ac:spMkLst>
            <pc:docMk/>
            <pc:sldMk cId="0" sldId="697"/>
            <ac:spMk id="574" creationId="{00000000-0000-0000-0000-000000000000}"/>
          </ac:spMkLst>
        </pc:spChg>
        <pc:spChg chg="del">
          <ac:chgData name="Jinhong Brejnholt (JINB)" userId="b8219c71-9da7-4a12-aded-a071d88b9102" providerId="ADAL" clId="{9B9BC756-21A3-4C5E-A645-E7A1CF384771}" dt="2024-09-13T13:23:32.904" v="1711" actId="478"/>
          <ac:spMkLst>
            <pc:docMk/>
            <pc:sldMk cId="0" sldId="697"/>
            <ac:spMk id="575" creationId="{00000000-0000-0000-0000-000000000000}"/>
          </ac:spMkLst>
        </pc:spChg>
        <pc:spChg chg="mod">
          <ac:chgData name="Jinhong Brejnholt (JINB)" userId="b8219c71-9da7-4a12-aded-a071d88b9102" providerId="ADAL" clId="{9B9BC756-21A3-4C5E-A645-E7A1CF384771}" dt="2024-09-18T13:26:31.398" v="3030" actId="207"/>
          <ac:spMkLst>
            <pc:docMk/>
            <pc:sldMk cId="0" sldId="697"/>
            <ac:spMk id="577" creationId="{00000000-0000-0000-0000-000000000000}"/>
          </ac:spMkLst>
        </pc:spChg>
        <pc:spChg chg="del">
          <ac:chgData name="Jinhong Brejnholt (JINB)" userId="b8219c71-9da7-4a12-aded-a071d88b9102" providerId="ADAL" clId="{9B9BC756-21A3-4C5E-A645-E7A1CF384771}" dt="2024-09-13T13:21:59.170" v="1686" actId="478"/>
          <ac:spMkLst>
            <pc:docMk/>
            <pc:sldMk cId="0" sldId="697"/>
            <ac:spMk id="578"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0"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1"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82" creationId="{00000000-0000-0000-0000-000000000000}"/>
          </ac:spMkLst>
        </pc:spChg>
        <pc:spChg chg="del">
          <ac:chgData name="Jinhong Brejnholt (JINB)" userId="b8219c71-9da7-4a12-aded-a071d88b9102" providerId="ADAL" clId="{9B9BC756-21A3-4C5E-A645-E7A1CF384771}" dt="2024-09-13T13:18:36.651" v="1586" actId="478"/>
          <ac:spMkLst>
            <pc:docMk/>
            <pc:sldMk cId="0" sldId="697"/>
            <ac:spMk id="584" creationId="{00000000-0000-0000-0000-000000000000}"/>
          </ac:spMkLst>
        </pc:spChg>
        <pc:spChg chg="del">
          <ac:chgData name="Jinhong Brejnholt (JINB)" userId="b8219c71-9da7-4a12-aded-a071d88b9102" providerId="ADAL" clId="{9B9BC756-21A3-4C5E-A645-E7A1CF384771}" dt="2024-09-13T13:18:32.248" v="1584" actId="478"/>
          <ac:spMkLst>
            <pc:docMk/>
            <pc:sldMk cId="0" sldId="697"/>
            <ac:spMk id="585" creationId="{00000000-0000-0000-0000-000000000000}"/>
          </ac:spMkLst>
        </pc:spChg>
        <pc:spChg chg="del">
          <ac:chgData name="Jinhong Brejnholt (JINB)" userId="b8219c71-9da7-4a12-aded-a071d88b9102" providerId="ADAL" clId="{9B9BC756-21A3-4C5E-A645-E7A1CF384771}" dt="2024-09-13T13:18:34.421" v="1585" actId="478"/>
          <ac:spMkLst>
            <pc:docMk/>
            <pc:sldMk cId="0" sldId="697"/>
            <ac:spMk id="586" creationId="{00000000-0000-0000-0000-000000000000}"/>
          </ac:spMkLst>
        </pc:spChg>
        <pc:spChg chg="del">
          <ac:chgData name="Jinhong Brejnholt (JINB)" userId="b8219c71-9da7-4a12-aded-a071d88b9102" providerId="ADAL" clId="{9B9BC756-21A3-4C5E-A645-E7A1CF384771}" dt="2024-09-13T13:19:13.543" v="1595" actId="478"/>
          <ac:spMkLst>
            <pc:docMk/>
            <pc:sldMk cId="0" sldId="697"/>
            <ac:spMk id="587" creationId="{00000000-0000-0000-0000-000000000000}"/>
          </ac:spMkLst>
        </pc:spChg>
        <pc:spChg chg="del">
          <ac:chgData name="Jinhong Brejnholt (JINB)" userId="b8219c71-9da7-4a12-aded-a071d88b9102" providerId="ADAL" clId="{9B9BC756-21A3-4C5E-A645-E7A1CF384771}" dt="2024-09-13T13:19:09.676" v="1594" actId="478"/>
          <ac:spMkLst>
            <pc:docMk/>
            <pc:sldMk cId="0" sldId="697"/>
            <ac:spMk id="588" creationId="{00000000-0000-0000-0000-000000000000}"/>
          </ac:spMkLst>
        </pc:spChg>
        <pc:spChg chg="del">
          <ac:chgData name="Jinhong Brejnholt (JINB)" userId="b8219c71-9da7-4a12-aded-a071d88b9102" providerId="ADAL" clId="{9B9BC756-21A3-4C5E-A645-E7A1CF384771}" dt="2024-09-13T13:18:47.887" v="1589" actId="478"/>
          <ac:spMkLst>
            <pc:docMk/>
            <pc:sldMk cId="0" sldId="697"/>
            <ac:spMk id="589" creationId="{00000000-0000-0000-0000-000000000000}"/>
          </ac:spMkLst>
        </pc:spChg>
        <pc:spChg chg="del">
          <ac:chgData name="Jinhong Brejnholt (JINB)" userId="b8219c71-9da7-4a12-aded-a071d88b9102" providerId="ADAL" clId="{9B9BC756-21A3-4C5E-A645-E7A1CF384771}" dt="2024-09-13T13:19:03.387" v="1593" actId="478"/>
          <ac:spMkLst>
            <pc:docMk/>
            <pc:sldMk cId="0" sldId="697"/>
            <ac:spMk id="590" creationId="{00000000-0000-0000-0000-000000000000}"/>
          </ac:spMkLst>
        </pc:spChg>
        <pc:spChg chg="del">
          <ac:chgData name="Jinhong Brejnholt (JINB)" userId="b8219c71-9da7-4a12-aded-a071d88b9102" providerId="ADAL" clId="{9B9BC756-21A3-4C5E-A645-E7A1CF384771}" dt="2024-09-13T13:18:40.192" v="1588" actId="478"/>
          <ac:spMkLst>
            <pc:docMk/>
            <pc:sldMk cId="0" sldId="697"/>
            <ac:spMk id="591" creationId="{00000000-0000-0000-0000-000000000000}"/>
          </ac:spMkLst>
        </pc:spChg>
        <pc:spChg chg="del">
          <ac:chgData name="Jinhong Brejnholt (JINB)" userId="b8219c71-9da7-4a12-aded-a071d88b9102" providerId="ADAL" clId="{9B9BC756-21A3-4C5E-A645-E7A1CF384771}" dt="2024-09-13T13:18:56.637" v="1591" actId="478"/>
          <ac:spMkLst>
            <pc:docMk/>
            <pc:sldMk cId="0" sldId="697"/>
            <ac:spMk id="592" creationId="{00000000-0000-0000-0000-000000000000}"/>
          </ac:spMkLst>
        </pc:spChg>
        <pc:spChg chg="del">
          <ac:chgData name="Jinhong Brejnholt (JINB)" userId="b8219c71-9da7-4a12-aded-a071d88b9102" providerId="ADAL" clId="{9B9BC756-21A3-4C5E-A645-E7A1CF384771}" dt="2024-09-13T13:19:01.460" v="1592" actId="478"/>
          <ac:spMkLst>
            <pc:docMk/>
            <pc:sldMk cId="0" sldId="697"/>
            <ac:spMk id="593" creationId="{00000000-0000-0000-0000-000000000000}"/>
          </ac:spMkLst>
        </pc:spChg>
        <pc:spChg chg="del">
          <ac:chgData name="Jinhong Brejnholt (JINB)" userId="b8219c71-9da7-4a12-aded-a071d88b9102" providerId="ADAL" clId="{9B9BC756-21A3-4C5E-A645-E7A1CF384771}" dt="2024-09-13T13:18:54.809" v="1590" actId="478"/>
          <ac:spMkLst>
            <pc:docMk/>
            <pc:sldMk cId="0" sldId="697"/>
            <ac:spMk id="594" creationId="{00000000-0000-0000-0000-000000000000}"/>
          </ac:spMkLst>
        </pc:spChg>
        <pc:spChg chg="del">
          <ac:chgData name="Jinhong Brejnholt (JINB)" userId="b8219c71-9da7-4a12-aded-a071d88b9102" providerId="ADAL" clId="{9B9BC756-21A3-4C5E-A645-E7A1CF384771}" dt="2024-09-13T13:18:38.762" v="1587" actId="478"/>
          <ac:spMkLst>
            <pc:docMk/>
            <pc:sldMk cId="0" sldId="697"/>
            <ac:spMk id="595" creationId="{00000000-0000-0000-0000-000000000000}"/>
          </ac:spMkLst>
        </pc:spChg>
        <pc:spChg chg="mod">
          <ac:chgData name="Jinhong Brejnholt (JINB)" userId="b8219c71-9da7-4a12-aded-a071d88b9102" providerId="ADAL" clId="{9B9BC756-21A3-4C5E-A645-E7A1CF384771}" dt="2024-09-15T15:24:59.147" v="2442" actId="165"/>
          <ac:spMkLst>
            <pc:docMk/>
            <pc:sldMk cId="0" sldId="697"/>
            <ac:spMk id="596" creationId="{00000000-0000-0000-0000-000000000000}"/>
          </ac:spMkLst>
        </pc:spChg>
        <pc:spChg chg="del">
          <ac:chgData name="Jinhong Brejnholt (JINB)" userId="b8219c71-9da7-4a12-aded-a071d88b9102" providerId="ADAL" clId="{9B9BC756-21A3-4C5E-A645-E7A1CF384771}" dt="2024-09-13T13:21:57.538" v="1685" actId="478"/>
          <ac:spMkLst>
            <pc:docMk/>
            <pc:sldMk cId="0" sldId="697"/>
            <ac:spMk id="597" creationId="{00000000-0000-0000-0000-000000000000}"/>
          </ac:spMkLst>
        </pc:spChg>
        <pc:spChg chg="mod">
          <ac:chgData name="Jinhong Brejnholt (JINB)" userId="b8219c71-9da7-4a12-aded-a071d88b9102" providerId="ADAL" clId="{9B9BC756-21A3-4C5E-A645-E7A1CF384771}" dt="2024-09-18T13:26:28.206" v="3029" actId="207"/>
          <ac:spMkLst>
            <pc:docMk/>
            <pc:sldMk cId="0" sldId="697"/>
            <ac:spMk id="598" creationId="{00000000-0000-0000-0000-000000000000}"/>
          </ac:spMkLst>
        </pc:spChg>
        <pc:grpChg chg="add del mod">
          <ac:chgData name="Jinhong Brejnholt (JINB)" userId="b8219c71-9da7-4a12-aded-a071d88b9102" providerId="ADAL" clId="{9B9BC756-21A3-4C5E-A645-E7A1CF384771}" dt="2024-09-15T15:24:59.147" v="2442" actId="165"/>
          <ac:grpSpMkLst>
            <pc:docMk/>
            <pc:sldMk cId="0" sldId="697"/>
            <ac:grpSpMk id="2" creationId="{BA736AC6-98DF-313E-3CDD-BB49FC58F189}"/>
          </ac:grpSpMkLst>
        </pc:grpChg>
        <pc:grpChg chg="mod">
          <ac:chgData name="Jinhong Brejnholt (JINB)" userId="b8219c71-9da7-4a12-aded-a071d88b9102" providerId="ADAL" clId="{9B9BC756-21A3-4C5E-A645-E7A1CF384771}" dt="2024-09-13T13:26:18.605" v="1731" actId="1076"/>
          <ac:grpSpMkLst>
            <pc:docMk/>
            <pc:sldMk cId="0" sldId="697"/>
            <ac:grpSpMk id="519" creationId="{00000000-0000-0000-0000-000000000000}"/>
          </ac:grpSpMkLst>
        </pc:grpChg>
        <pc:grpChg chg="del">
          <ac:chgData name="Jinhong Brejnholt (JINB)" userId="b8219c71-9da7-4a12-aded-a071d88b9102" providerId="ADAL" clId="{9B9BC756-21A3-4C5E-A645-E7A1CF384771}" dt="2024-09-13T13:22:36.154" v="1703" actId="478"/>
          <ac:grpSpMkLst>
            <pc:docMk/>
            <pc:sldMk cId="0" sldId="697"/>
            <ac:grpSpMk id="523" creationId="{00000000-0000-0000-0000-000000000000}"/>
          </ac:grpSpMkLst>
        </pc:grpChg>
        <pc:grpChg chg="mod">
          <ac:chgData name="Jinhong Brejnholt (JINB)" userId="b8219c71-9da7-4a12-aded-a071d88b9102" providerId="ADAL" clId="{9B9BC756-21A3-4C5E-A645-E7A1CF384771}" dt="2024-09-13T13:34:08.304" v="2027" actId="1076"/>
          <ac:grpSpMkLst>
            <pc:docMk/>
            <pc:sldMk cId="0" sldId="697"/>
            <ac:grpSpMk id="532" creationId="{00000000-0000-0000-0000-000000000000}"/>
          </ac:grpSpMkLst>
        </pc:grpChg>
        <pc:grpChg chg="del">
          <ac:chgData name="Jinhong Brejnholt (JINB)" userId="b8219c71-9da7-4a12-aded-a071d88b9102" providerId="ADAL" clId="{9B9BC756-21A3-4C5E-A645-E7A1CF384771}" dt="2024-09-13T13:22:27.001" v="1698" actId="478"/>
          <ac:grpSpMkLst>
            <pc:docMk/>
            <pc:sldMk cId="0" sldId="697"/>
            <ac:grpSpMk id="536" creationId="{00000000-0000-0000-0000-000000000000}"/>
          </ac:grpSpMkLst>
        </pc:grpChg>
        <pc:grpChg chg="del">
          <ac:chgData name="Jinhong Brejnholt (JINB)" userId="b8219c71-9da7-4a12-aded-a071d88b9102" providerId="ADAL" clId="{9B9BC756-21A3-4C5E-A645-E7A1CF384771}" dt="2024-09-13T13:22:18.762" v="1693" actId="478"/>
          <ac:grpSpMkLst>
            <pc:docMk/>
            <pc:sldMk cId="0" sldId="697"/>
            <ac:grpSpMk id="549" creationId="{00000000-0000-0000-0000-000000000000}"/>
          </ac:grpSpMkLst>
        </pc:grpChg>
        <pc:grpChg chg="add del">
          <ac:chgData name="Jinhong Brejnholt (JINB)" userId="b8219c71-9da7-4a12-aded-a071d88b9102" providerId="ADAL" clId="{9B9BC756-21A3-4C5E-A645-E7A1CF384771}" dt="2024-09-13T13:19:31.724" v="1600" actId="478"/>
          <ac:grpSpMkLst>
            <pc:docMk/>
            <pc:sldMk cId="0" sldId="697"/>
            <ac:grpSpMk id="558" creationId="{00000000-0000-0000-0000-000000000000}"/>
          </ac:grpSpMkLst>
        </pc:grpChg>
        <pc:grpChg chg="del">
          <ac:chgData name="Jinhong Brejnholt (JINB)" userId="b8219c71-9da7-4a12-aded-a071d88b9102" providerId="ADAL" clId="{9B9BC756-21A3-4C5E-A645-E7A1CF384771}" dt="2024-09-13T13:23:34.938" v="1712" actId="478"/>
          <ac:grpSpMkLst>
            <pc:docMk/>
            <pc:sldMk cId="0" sldId="697"/>
            <ac:grpSpMk id="562" creationId="{00000000-0000-0000-0000-000000000000}"/>
          </ac:grpSpMkLst>
        </pc:grpChg>
        <pc:grpChg chg="mod topLvl">
          <ac:chgData name="Jinhong Brejnholt (JINB)" userId="b8219c71-9da7-4a12-aded-a071d88b9102" providerId="ADAL" clId="{9B9BC756-21A3-4C5E-A645-E7A1CF384771}" dt="2024-09-15T15:24:59.147" v="2442" actId="165"/>
          <ac:grpSpMkLst>
            <pc:docMk/>
            <pc:sldMk cId="0" sldId="697"/>
            <ac:grpSpMk id="579" creationId="{00000000-0000-0000-0000-000000000000}"/>
          </ac:grpSpMkLst>
        </pc:grpChg>
        <pc:grpChg chg="del">
          <ac:chgData name="Jinhong Brejnholt (JINB)" userId="b8219c71-9da7-4a12-aded-a071d88b9102" providerId="ADAL" clId="{9B9BC756-21A3-4C5E-A645-E7A1CF384771}" dt="2024-09-13T13:19:09.676" v="1594" actId="478"/>
          <ac:grpSpMkLst>
            <pc:docMk/>
            <pc:sldMk cId="0" sldId="697"/>
            <ac:grpSpMk id="583" creationId="{00000000-0000-0000-0000-000000000000}"/>
          </ac:grpSpMkLst>
        </pc:grpChg>
        <pc:picChg chg="add mod topLvl">
          <ac:chgData name="Jinhong Brejnholt (JINB)" userId="b8219c71-9da7-4a12-aded-a071d88b9102" providerId="ADAL" clId="{9B9BC756-21A3-4C5E-A645-E7A1CF384771}" dt="2024-09-15T15:24:59.147" v="2442" actId="165"/>
          <ac:picMkLst>
            <pc:docMk/>
            <pc:sldMk cId="0" sldId="697"/>
            <ac:picMk id="3" creationId="{CDCCE3FA-7166-F5AD-B9B0-5BA45726ACAC}"/>
          </ac:picMkLst>
        </pc:picChg>
        <pc:picChg chg="add mod">
          <ac:chgData name="Jinhong Brejnholt (JINB)" userId="b8219c71-9da7-4a12-aded-a071d88b9102" providerId="ADAL" clId="{9B9BC756-21A3-4C5E-A645-E7A1CF384771}" dt="2024-09-13T13:26:39.573" v="1797" actId="207"/>
          <ac:picMkLst>
            <pc:docMk/>
            <pc:sldMk cId="0" sldId="697"/>
            <ac:picMk id="5" creationId="{6ACCD5D2-1002-E966-E961-5C17838ACAB9}"/>
          </ac:picMkLst>
        </pc:picChg>
        <pc:picChg chg="add mod">
          <ac:chgData name="Jinhong Brejnholt (JINB)" userId="b8219c71-9da7-4a12-aded-a071d88b9102" providerId="ADAL" clId="{9B9BC756-21A3-4C5E-A645-E7A1CF384771}" dt="2024-09-13T13:33:05.042" v="2021" actId="1036"/>
          <ac:picMkLst>
            <pc:docMk/>
            <pc:sldMk cId="0" sldId="697"/>
            <ac:picMk id="7" creationId="{7A6D85C9-8C7D-7ABA-616E-8C35B43D33FD}"/>
          </ac:picMkLst>
        </pc:picChg>
        <pc:picChg chg="add mod">
          <ac:chgData name="Jinhong Brejnholt (JINB)" userId="b8219c71-9da7-4a12-aded-a071d88b9102" providerId="ADAL" clId="{9B9BC756-21A3-4C5E-A645-E7A1CF384771}" dt="2024-09-18T13:40:34.318" v="3117"/>
          <ac:picMkLst>
            <pc:docMk/>
            <pc:sldMk cId="0" sldId="697"/>
            <ac:picMk id="8" creationId="{D0CB2900-C89F-8C36-D849-9D483600AB60}"/>
          </ac:picMkLst>
        </pc:picChg>
        <pc:picChg chg="add mod">
          <ac:chgData name="Jinhong Brejnholt (JINB)" userId="b8219c71-9da7-4a12-aded-a071d88b9102" providerId="ADAL" clId="{9B9BC756-21A3-4C5E-A645-E7A1CF384771}" dt="2024-09-13T13:33:14.392" v="2022" actId="14100"/>
          <ac:picMkLst>
            <pc:docMk/>
            <pc:sldMk cId="0" sldId="697"/>
            <ac:picMk id="9" creationId="{AB8AFAE9-E4C5-C974-7AB8-5DCC79974846}"/>
          </ac:picMkLst>
        </pc:picChg>
        <pc:picChg chg="add mod">
          <ac:chgData name="Jinhong Brejnholt (JINB)" userId="b8219c71-9da7-4a12-aded-a071d88b9102" providerId="ADAL" clId="{9B9BC756-21A3-4C5E-A645-E7A1CF384771}" dt="2024-09-13T13:34:34.982" v="2076" actId="207"/>
          <ac:picMkLst>
            <pc:docMk/>
            <pc:sldMk cId="0" sldId="697"/>
            <ac:picMk id="11" creationId="{5346FCD9-40C2-2165-EF90-70F8008D2570}"/>
          </ac:picMkLst>
        </pc:picChg>
      </pc:sldChg>
      <pc:sldChg chg="addSp delSp modSp new mod setBg">
        <pc:chgData name="Jinhong Brejnholt (JINB)" userId="b8219c71-9da7-4a12-aded-a071d88b9102" providerId="ADAL" clId="{9B9BC756-21A3-4C5E-A645-E7A1CF384771}" dt="2024-09-18T13:40:36.949" v="3118"/>
        <pc:sldMkLst>
          <pc:docMk/>
          <pc:sldMk cId="3023796990" sldId="698"/>
        </pc:sldMkLst>
        <pc:spChg chg="del">
          <ac:chgData name="Jinhong Brejnholt (JINB)" userId="b8219c71-9da7-4a12-aded-a071d88b9102" providerId="ADAL" clId="{9B9BC756-21A3-4C5E-A645-E7A1CF384771}" dt="2024-09-13T13:35:05.298" v="2079" actId="478"/>
          <ac:spMkLst>
            <pc:docMk/>
            <pc:sldMk cId="3023796990" sldId="698"/>
            <ac:spMk id="2" creationId="{0CD3A0C4-3007-A8FD-02D3-D2FC26D4ABF8}"/>
          </ac:spMkLst>
        </pc:spChg>
        <pc:spChg chg="add mod">
          <ac:chgData name="Jinhong Brejnholt (JINB)" userId="b8219c71-9da7-4a12-aded-a071d88b9102" providerId="ADAL" clId="{9B9BC756-21A3-4C5E-A645-E7A1CF384771}" dt="2024-09-18T13:40:36.949" v="3118"/>
          <ac:spMkLst>
            <pc:docMk/>
            <pc:sldMk cId="3023796990" sldId="698"/>
            <ac:spMk id="2" creationId="{EFB29B3D-8660-9DE4-6D86-8B3709A8628B}"/>
          </ac:spMkLst>
        </pc:spChg>
        <pc:spChg chg="add del">
          <ac:chgData name="Jinhong Brejnholt (JINB)" userId="b8219c71-9da7-4a12-aded-a071d88b9102" providerId="ADAL" clId="{9B9BC756-21A3-4C5E-A645-E7A1CF384771}" dt="2024-09-13T13:36:11.329" v="2082" actId="26606"/>
          <ac:spMkLst>
            <pc:docMk/>
            <pc:sldMk cId="3023796990" sldId="698"/>
            <ac:spMk id="9" creationId="{216BB327-7AA9-4EC5-815F-9D8E6BC53E34}"/>
          </ac:spMkLst>
        </pc:spChg>
        <pc:spChg chg="add del">
          <ac:chgData name="Jinhong Brejnholt (JINB)" userId="b8219c71-9da7-4a12-aded-a071d88b9102" providerId="ADAL" clId="{9B9BC756-21A3-4C5E-A645-E7A1CF384771}" dt="2024-09-13T13:36:15.298" v="2084" actId="26606"/>
          <ac:spMkLst>
            <pc:docMk/>
            <pc:sldMk cId="3023796990" sldId="698"/>
            <ac:spMk id="11" creationId="{16B067B1-F4E5-4FDF-813D-C9E872E80075}"/>
          </ac:spMkLst>
        </pc:spChg>
        <pc:spChg chg="add del">
          <ac:chgData name="Jinhong Brejnholt (JINB)" userId="b8219c71-9da7-4a12-aded-a071d88b9102" providerId="ADAL" clId="{9B9BC756-21A3-4C5E-A645-E7A1CF384771}" dt="2024-09-13T13:36:15.851" v="2086" actId="26606"/>
          <ac:spMkLst>
            <pc:docMk/>
            <pc:sldMk cId="3023796990" sldId="698"/>
            <ac:spMk id="13" creationId="{216BB327-7AA9-4EC5-815F-9D8E6BC53E34}"/>
          </ac:spMkLst>
        </pc:spChg>
        <pc:spChg chg="add">
          <ac:chgData name="Jinhong Brejnholt (JINB)" userId="b8219c71-9da7-4a12-aded-a071d88b9102" providerId="ADAL" clId="{9B9BC756-21A3-4C5E-A645-E7A1CF384771}" dt="2024-09-13T13:36:15.851" v="2087" actId="26606"/>
          <ac:spMkLst>
            <pc:docMk/>
            <pc:sldMk cId="3023796990" sldId="698"/>
            <ac:spMk id="15" creationId="{42A4FC2C-047E-45A5-965D-8E1E3BF09BC6}"/>
          </ac:spMkLst>
        </pc:spChg>
        <pc:picChg chg="add mod">
          <ac:chgData name="Jinhong Brejnholt (JINB)" userId="b8219c71-9da7-4a12-aded-a071d88b9102" providerId="ADAL" clId="{9B9BC756-21A3-4C5E-A645-E7A1CF384771}" dt="2024-09-18T13:40:36.949" v="3118"/>
          <ac:picMkLst>
            <pc:docMk/>
            <pc:sldMk cId="3023796990" sldId="698"/>
            <ac:picMk id="3" creationId="{0F77DFDC-E5EA-C0D7-6333-6900AAF20193}"/>
          </ac:picMkLst>
        </pc:picChg>
        <pc:picChg chg="add mod">
          <ac:chgData name="Jinhong Brejnholt (JINB)" userId="b8219c71-9da7-4a12-aded-a071d88b9102" providerId="ADAL" clId="{9B9BC756-21A3-4C5E-A645-E7A1CF384771}" dt="2024-09-13T13:36:15.851" v="2087" actId="26606"/>
          <ac:picMkLst>
            <pc:docMk/>
            <pc:sldMk cId="3023796990" sldId="698"/>
            <ac:picMk id="4" creationId="{4B105F7E-029F-8AF5-74DC-191D1EE50509}"/>
          </ac:picMkLst>
        </pc:picChg>
      </pc:sldChg>
      <pc:sldChg chg="new del">
        <pc:chgData name="Jinhong Brejnholt (JINB)" userId="b8219c71-9da7-4a12-aded-a071d88b9102" providerId="ADAL" clId="{9B9BC756-21A3-4C5E-A645-E7A1CF384771}" dt="2024-09-13T13:55:32.935" v="2432" actId="47"/>
        <pc:sldMkLst>
          <pc:docMk/>
          <pc:sldMk cId="4119793920" sldId="699"/>
        </pc:sldMkLst>
      </pc:sldChg>
      <pc:sldChg chg="addSp delSp modSp new mod ord setBg modClrScheme delDesignElem chgLayout">
        <pc:chgData name="Jinhong Brejnholt (JINB)" userId="b8219c71-9da7-4a12-aded-a071d88b9102" providerId="ADAL" clId="{9B9BC756-21A3-4C5E-A645-E7A1CF384771}" dt="2024-09-18T13:40:41.909" v="3120"/>
        <pc:sldMkLst>
          <pc:docMk/>
          <pc:sldMk cId="1524885748" sldId="700"/>
        </pc:sldMkLst>
        <pc:spChg chg="del">
          <ac:chgData name="Jinhong Brejnholt (JINB)" userId="b8219c71-9da7-4a12-aded-a071d88b9102" providerId="ADAL" clId="{9B9BC756-21A3-4C5E-A645-E7A1CF384771}" dt="2024-09-13T13:54:31.539" v="2425" actId="478"/>
          <ac:spMkLst>
            <pc:docMk/>
            <pc:sldMk cId="1524885748" sldId="700"/>
            <ac:spMk id="2" creationId="{9F55BA02-3A72-C321-8F4A-06BD25D577F0}"/>
          </ac:spMkLst>
        </pc:spChg>
        <pc:spChg chg="add del mod ord">
          <ac:chgData name="Jinhong Brejnholt (JINB)" userId="b8219c71-9da7-4a12-aded-a071d88b9102" providerId="ADAL" clId="{9B9BC756-21A3-4C5E-A645-E7A1CF384771}" dt="2024-09-18T13:36:04.808" v="3093" actId="478"/>
          <ac:spMkLst>
            <pc:docMk/>
            <pc:sldMk cId="1524885748" sldId="700"/>
            <ac:spMk id="5" creationId="{356D1E88-DCA6-A9B1-4973-E03067DFEB49}"/>
          </ac:spMkLst>
        </pc:spChg>
        <pc:spChg chg="add del mod ord">
          <ac:chgData name="Jinhong Brejnholt (JINB)" userId="b8219c71-9da7-4a12-aded-a071d88b9102" providerId="ADAL" clId="{9B9BC756-21A3-4C5E-A645-E7A1CF384771}" dt="2024-09-18T13:36:06.584" v="3094" actId="478"/>
          <ac:spMkLst>
            <pc:docMk/>
            <pc:sldMk cId="1524885748" sldId="700"/>
            <ac:spMk id="6" creationId="{97D04710-D793-D7C7-6E74-51EF9D921BC6}"/>
          </ac:spMkLst>
        </pc:spChg>
        <pc:spChg chg="add mod">
          <ac:chgData name="Jinhong Brejnholt (JINB)" userId="b8219c71-9da7-4a12-aded-a071d88b9102" providerId="ADAL" clId="{9B9BC756-21A3-4C5E-A645-E7A1CF384771}" dt="2024-09-18T13:40:41.909" v="3120"/>
          <ac:spMkLst>
            <pc:docMk/>
            <pc:sldMk cId="1524885748" sldId="700"/>
            <ac:spMk id="7" creationId="{2D3168EA-C812-6CB9-383A-4612D8D43333}"/>
          </ac:spMkLst>
        </pc:spChg>
        <pc:spChg chg="add del">
          <ac:chgData name="Jinhong Brejnholt (JINB)" userId="b8219c71-9da7-4a12-aded-a071d88b9102" providerId="ADAL" clId="{9B9BC756-21A3-4C5E-A645-E7A1CF384771}" dt="2024-09-18T13:33:32.628" v="3071" actId="700"/>
          <ac:spMkLst>
            <pc:docMk/>
            <pc:sldMk cId="1524885748" sldId="700"/>
            <ac:spMk id="9" creationId="{42A4FC2C-047E-45A5-965D-8E1E3BF09BC6}"/>
          </ac:spMkLst>
        </pc:spChg>
        <pc:picChg chg="add mod modCrop">
          <ac:chgData name="Jinhong Brejnholt (JINB)" userId="b8219c71-9da7-4a12-aded-a071d88b9102" providerId="ADAL" clId="{9B9BC756-21A3-4C5E-A645-E7A1CF384771}" dt="2024-09-18T13:33:17.510" v="3069" actId="1076"/>
          <ac:picMkLst>
            <pc:docMk/>
            <pc:sldMk cId="1524885748" sldId="700"/>
            <ac:picMk id="3" creationId="{6415C100-6AD7-399A-F2BE-3F57F696B0BB}"/>
          </ac:picMkLst>
        </pc:picChg>
        <pc:picChg chg="add mod">
          <ac:chgData name="Jinhong Brejnholt (JINB)" userId="b8219c71-9da7-4a12-aded-a071d88b9102" providerId="ADAL" clId="{9B9BC756-21A3-4C5E-A645-E7A1CF384771}" dt="2024-09-13T13:55:16.359" v="2427" actId="26606"/>
          <ac:picMkLst>
            <pc:docMk/>
            <pc:sldMk cId="1524885748" sldId="700"/>
            <ac:picMk id="4" creationId="{263C89B9-54C7-D360-9BCC-D5C82DF40C39}"/>
          </ac:picMkLst>
        </pc:picChg>
        <pc:picChg chg="add mod">
          <ac:chgData name="Jinhong Brejnholt (JINB)" userId="b8219c71-9da7-4a12-aded-a071d88b9102" providerId="ADAL" clId="{9B9BC756-21A3-4C5E-A645-E7A1CF384771}" dt="2024-09-18T13:40:41.909" v="3120"/>
          <ac:picMkLst>
            <pc:docMk/>
            <pc:sldMk cId="1524885748" sldId="700"/>
            <ac:picMk id="8" creationId="{6A4F352A-B39F-C81A-9574-D71ED7B5D455}"/>
          </ac:picMkLst>
        </pc:picChg>
      </pc:sldChg>
      <pc:sldChg chg="addSp delSp modSp new mod ord setBg modClrScheme modAnim chgLayout modNotesTx">
        <pc:chgData name="Jinhong Brejnholt (JINB)" userId="b8219c71-9da7-4a12-aded-a071d88b9102" providerId="ADAL" clId="{9B9BC756-21A3-4C5E-A645-E7A1CF384771}" dt="2024-09-18T13:40:59.894" v="3124"/>
        <pc:sldMkLst>
          <pc:docMk/>
          <pc:sldMk cId="2773521826" sldId="701"/>
        </pc:sldMkLst>
        <pc:spChg chg="del">
          <ac:chgData name="Jinhong Brejnholt (JINB)" userId="b8219c71-9da7-4a12-aded-a071d88b9102" providerId="ADAL" clId="{9B9BC756-21A3-4C5E-A645-E7A1CF384771}" dt="2024-09-15T16:05:58.298" v="2565" actId="478"/>
          <ac:spMkLst>
            <pc:docMk/>
            <pc:sldMk cId="2773521826" sldId="701"/>
            <ac:spMk id="2" creationId="{457CDF4B-12B7-7D89-19F3-39548D9B4A72}"/>
          </ac:spMkLst>
        </pc:spChg>
        <pc:spChg chg="add mod">
          <ac:chgData name="Jinhong Brejnholt (JINB)" userId="b8219c71-9da7-4a12-aded-a071d88b9102" providerId="ADAL" clId="{9B9BC756-21A3-4C5E-A645-E7A1CF384771}" dt="2024-09-15T16:19:16.924" v="2771" actId="1076"/>
          <ac:spMkLst>
            <pc:docMk/>
            <pc:sldMk cId="2773521826" sldId="701"/>
            <ac:spMk id="3" creationId="{AEA69EF2-6E97-A4D3-B2E6-352FDD6B9914}"/>
          </ac:spMkLst>
        </pc:spChg>
        <pc:spChg chg="add del mod ord">
          <ac:chgData name="Jinhong Brejnholt (JINB)" userId="b8219c71-9da7-4a12-aded-a071d88b9102" providerId="ADAL" clId="{9B9BC756-21A3-4C5E-A645-E7A1CF384771}" dt="2024-09-18T13:20:10.426" v="3002" actId="478"/>
          <ac:spMkLst>
            <pc:docMk/>
            <pc:sldMk cId="2773521826" sldId="701"/>
            <ac:spMk id="4" creationId="{BA6A7D88-B031-0A06-F602-9CB8065B6E64}"/>
          </ac:spMkLst>
        </pc:spChg>
        <pc:spChg chg="add del mod ord">
          <ac:chgData name="Jinhong Brejnholt (JINB)" userId="b8219c71-9da7-4a12-aded-a071d88b9102" providerId="ADAL" clId="{9B9BC756-21A3-4C5E-A645-E7A1CF384771}" dt="2024-09-18T13:20:11.545" v="3003" actId="478"/>
          <ac:spMkLst>
            <pc:docMk/>
            <pc:sldMk cId="2773521826" sldId="701"/>
            <ac:spMk id="5" creationId="{E885C497-DD83-5742-6E17-61A20DF14220}"/>
          </ac:spMkLst>
        </pc:spChg>
        <pc:spChg chg="add del mod ord">
          <ac:chgData name="Jinhong Brejnholt (JINB)" userId="b8219c71-9da7-4a12-aded-a071d88b9102" providerId="ADAL" clId="{9B9BC756-21A3-4C5E-A645-E7A1CF384771}" dt="2024-09-18T13:36:24.632" v="3097" actId="478"/>
          <ac:spMkLst>
            <pc:docMk/>
            <pc:sldMk cId="2773521826" sldId="701"/>
            <ac:spMk id="6" creationId="{62F8DD2B-69B3-598D-B247-BE6ED468709B}"/>
          </ac:spMkLst>
        </pc:spChg>
        <pc:spChg chg="add del mod ord">
          <ac:chgData name="Jinhong Brejnholt (JINB)" userId="b8219c71-9da7-4a12-aded-a071d88b9102" providerId="ADAL" clId="{9B9BC756-21A3-4C5E-A645-E7A1CF384771}" dt="2024-09-18T13:36:26.039" v="3098" actId="478"/>
          <ac:spMkLst>
            <pc:docMk/>
            <pc:sldMk cId="2773521826" sldId="701"/>
            <ac:spMk id="7" creationId="{7BE70072-7B5C-C051-B00C-18DB38131983}"/>
          </ac:spMkLst>
        </pc:spChg>
        <pc:spChg chg="add mod">
          <ac:chgData name="Jinhong Brejnholt (JINB)" userId="b8219c71-9da7-4a12-aded-a071d88b9102" providerId="ADAL" clId="{9B9BC756-21A3-4C5E-A645-E7A1CF384771}" dt="2024-09-18T13:40:59.894" v="3124"/>
          <ac:spMkLst>
            <pc:docMk/>
            <pc:sldMk cId="2773521826" sldId="701"/>
            <ac:spMk id="8" creationId="{C7D33474-D931-88A0-E9A7-1DCB829148FF}"/>
          </ac:spMkLst>
        </pc:spChg>
        <pc:spChg chg="add del">
          <ac:chgData name="Jinhong Brejnholt (JINB)" userId="b8219c71-9da7-4a12-aded-a071d88b9102" providerId="ADAL" clId="{9B9BC756-21A3-4C5E-A645-E7A1CF384771}" dt="2024-09-15T16:08:13.363" v="2571" actId="26606"/>
          <ac:spMkLst>
            <pc:docMk/>
            <pc:sldMk cId="2773521826" sldId="701"/>
            <ac:spMk id="1031" creationId="{42A4FC2C-047E-45A5-965D-8E1E3BF09BC6}"/>
          </ac:spMkLst>
        </pc:spChg>
        <pc:spChg chg="add del">
          <ac:chgData name="Jinhong Brejnholt (JINB)" userId="b8219c71-9da7-4a12-aded-a071d88b9102" providerId="ADAL" clId="{9B9BC756-21A3-4C5E-A645-E7A1CF384771}" dt="2024-09-15T16:08:13.348" v="2570" actId="26606"/>
          <ac:spMkLst>
            <pc:docMk/>
            <pc:sldMk cId="2773521826" sldId="701"/>
            <ac:spMk id="1036" creationId="{42A4FC2C-047E-45A5-965D-8E1E3BF09BC6}"/>
          </ac:spMkLst>
        </pc:spChg>
        <pc:picChg chg="add mod">
          <ac:chgData name="Jinhong Brejnholt (JINB)" userId="b8219c71-9da7-4a12-aded-a071d88b9102" providerId="ADAL" clId="{9B9BC756-21A3-4C5E-A645-E7A1CF384771}" dt="2024-09-18T13:40:59.894" v="3124"/>
          <ac:picMkLst>
            <pc:docMk/>
            <pc:sldMk cId="2773521826" sldId="701"/>
            <ac:picMk id="9" creationId="{218FBDEA-965D-1A8E-68B6-881EF5827D7F}"/>
          </ac:picMkLst>
        </pc:picChg>
        <pc:picChg chg="add del mod">
          <ac:chgData name="Jinhong Brejnholt (JINB)" userId="b8219c71-9da7-4a12-aded-a071d88b9102" providerId="ADAL" clId="{9B9BC756-21A3-4C5E-A645-E7A1CF384771}" dt="2024-09-15T16:08:08.551" v="2567" actId="478"/>
          <ac:picMkLst>
            <pc:docMk/>
            <pc:sldMk cId="2773521826" sldId="701"/>
            <ac:picMk id="1026" creationId="{DFCE9032-8F86-733C-7634-E17655A0FD8E}"/>
          </ac:picMkLst>
        </pc:picChg>
        <pc:picChg chg="add mod">
          <ac:chgData name="Jinhong Brejnholt (JINB)" userId="b8219c71-9da7-4a12-aded-a071d88b9102" providerId="ADAL" clId="{9B9BC756-21A3-4C5E-A645-E7A1CF384771}" dt="2024-09-18T13:39:05.992" v="3112" actId="1036"/>
          <ac:picMkLst>
            <pc:docMk/>
            <pc:sldMk cId="2773521826" sldId="701"/>
            <ac:picMk id="1028" creationId="{3B17C062-F2A6-F1EF-6E68-7B321998052D}"/>
          </ac:picMkLst>
        </pc:picChg>
      </pc:sldChg>
      <pc:sldChg chg="addSp delSp modSp add mod ord modClrScheme delAnim modAnim modShow chgLayout modNotesTx">
        <pc:chgData name="Jinhong Brejnholt (JINB)" userId="b8219c71-9da7-4a12-aded-a071d88b9102" providerId="ADAL" clId="{9B9BC756-21A3-4C5E-A645-E7A1CF384771}" dt="2024-09-18T13:40:57.230" v="3123"/>
        <pc:sldMkLst>
          <pc:docMk/>
          <pc:sldMk cId="1093822920" sldId="702"/>
        </pc:sldMkLst>
        <pc:spChg chg="add mod">
          <ac:chgData name="Jinhong Brejnholt (JINB)" userId="b8219c71-9da7-4a12-aded-a071d88b9102" providerId="ADAL" clId="{9B9BC756-21A3-4C5E-A645-E7A1CF384771}" dt="2024-09-15T15:47:43.996" v="2548"/>
          <ac:spMkLst>
            <pc:docMk/>
            <pc:sldMk cId="1093822920" sldId="702"/>
            <ac:spMk id="9" creationId="{31AF4F12-65B5-5770-436F-108AC9D7CAA8}"/>
          </ac:spMkLst>
        </pc:spChg>
        <pc:spChg chg="add mod">
          <ac:chgData name="Jinhong Brejnholt (JINB)" userId="b8219c71-9da7-4a12-aded-a071d88b9102" providerId="ADAL" clId="{9B9BC756-21A3-4C5E-A645-E7A1CF384771}" dt="2024-09-15T15:47:43.996" v="2548"/>
          <ac:spMkLst>
            <pc:docMk/>
            <pc:sldMk cId="1093822920" sldId="702"/>
            <ac:spMk id="10" creationId="{C9F2AA5E-50F5-2C53-4628-91114B1A974B}"/>
          </ac:spMkLst>
        </pc:spChg>
        <pc:spChg chg="mod">
          <ac:chgData name="Jinhong Brejnholt (JINB)" userId="b8219c71-9da7-4a12-aded-a071d88b9102" providerId="ADAL" clId="{9B9BC756-21A3-4C5E-A645-E7A1CF384771}" dt="2024-09-15T15:49:24.032" v="2552"/>
          <ac:spMkLst>
            <pc:docMk/>
            <pc:sldMk cId="1093822920" sldId="702"/>
            <ac:spMk id="13" creationId="{F24E7470-2D28-985A-73FC-4028FF0B7062}"/>
          </ac:spMkLst>
        </pc:spChg>
        <pc:spChg chg="mod">
          <ac:chgData name="Jinhong Brejnholt (JINB)" userId="b8219c71-9da7-4a12-aded-a071d88b9102" providerId="ADAL" clId="{9B9BC756-21A3-4C5E-A645-E7A1CF384771}" dt="2024-09-15T15:49:24.032" v="2552"/>
          <ac:spMkLst>
            <pc:docMk/>
            <pc:sldMk cId="1093822920" sldId="702"/>
            <ac:spMk id="14" creationId="{9D90E9EC-6CFB-4D61-1288-3B45BCE9DB8A}"/>
          </ac:spMkLst>
        </pc:spChg>
        <pc:spChg chg="mod">
          <ac:chgData name="Jinhong Brejnholt (JINB)" userId="b8219c71-9da7-4a12-aded-a071d88b9102" providerId="ADAL" clId="{9B9BC756-21A3-4C5E-A645-E7A1CF384771}" dt="2024-09-15T15:49:24.032" v="2552"/>
          <ac:spMkLst>
            <pc:docMk/>
            <pc:sldMk cId="1093822920" sldId="702"/>
            <ac:spMk id="15" creationId="{C139B786-58E8-94FB-FD07-D51C4049A32E}"/>
          </ac:spMkLst>
        </pc:spChg>
        <pc:spChg chg="mod">
          <ac:chgData name="Jinhong Brejnholt (JINB)" userId="b8219c71-9da7-4a12-aded-a071d88b9102" providerId="ADAL" clId="{9B9BC756-21A3-4C5E-A645-E7A1CF384771}" dt="2024-09-15T15:49:24.032" v="2552"/>
          <ac:spMkLst>
            <pc:docMk/>
            <pc:sldMk cId="1093822920" sldId="702"/>
            <ac:spMk id="17" creationId="{36EC2C68-2182-399D-A28A-2233A9248B3A}"/>
          </ac:spMkLst>
        </pc:spChg>
        <pc:spChg chg="mod">
          <ac:chgData name="Jinhong Brejnholt (JINB)" userId="b8219c71-9da7-4a12-aded-a071d88b9102" providerId="ADAL" clId="{9B9BC756-21A3-4C5E-A645-E7A1CF384771}" dt="2024-09-15T15:49:24.032" v="2552"/>
          <ac:spMkLst>
            <pc:docMk/>
            <pc:sldMk cId="1093822920" sldId="702"/>
            <ac:spMk id="18" creationId="{971B4AD6-7F21-190B-0940-2D051FE1F1A3}"/>
          </ac:spMkLst>
        </pc:spChg>
        <pc:spChg chg="mod">
          <ac:chgData name="Jinhong Brejnholt (JINB)" userId="b8219c71-9da7-4a12-aded-a071d88b9102" providerId="ADAL" clId="{9B9BC756-21A3-4C5E-A645-E7A1CF384771}" dt="2024-09-15T15:49:24.032" v="2552"/>
          <ac:spMkLst>
            <pc:docMk/>
            <pc:sldMk cId="1093822920" sldId="702"/>
            <ac:spMk id="19" creationId="{4980DF74-AB80-8C2C-C4A2-A41011A7040B}"/>
          </ac:spMkLst>
        </pc:spChg>
        <pc:spChg chg="mod">
          <ac:chgData name="Jinhong Brejnholt (JINB)" userId="b8219c71-9da7-4a12-aded-a071d88b9102" providerId="ADAL" clId="{9B9BC756-21A3-4C5E-A645-E7A1CF384771}" dt="2024-09-15T15:49:24.032" v="2552"/>
          <ac:spMkLst>
            <pc:docMk/>
            <pc:sldMk cId="1093822920" sldId="702"/>
            <ac:spMk id="20" creationId="{7A520BF2-D81C-C856-EE0C-8725E9A79F54}"/>
          </ac:spMkLst>
        </pc:spChg>
        <pc:spChg chg="mod">
          <ac:chgData name="Jinhong Brejnholt (JINB)" userId="b8219c71-9da7-4a12-aded-a071d88b9102" providerId="ADAL" clId="{9B9BC756-21A3-4C5E-A645-E7A1CF384771}" dt="2024-09-15T15:49:24.032" v="2552"/>
          <ac:spMkLst>
            <pc:docMk/>
            <pc:sldMk cId="1093822920" sldId="702"/>
            <ac:spMk id="21" creationId="{CC3B5076-F863-9EB7-60A5-9E9B79C21B36}"/>
          </ac:spMkLst>
        </pc:spChg>
        <pc:spChg chg="mod">
          <ac:chgData name="Jinhong Brejnholt (JINB)" userId="b8219c71-9da7-4a12-aded-a071d88b9102" providerId="ADAL" clId="{9B9BC756-21A3-4C5E-A645-E7A1CF384771}" dt="2024-09-15T15:49:24.032" v="2552"/>
          <ac:spMkLst>
            <pc:docMk/>
            <pc:sldMk cId="1093822920" sldId="702"/>
            <ac:spMk id="22" creationId="{583C6FAB-A8B0-C167-B040-25324FB9BB4E}"/>
          </ac:spMkLst>
        </pc:spChg>
        <pc:spChg chg="mod">
          <ac:chgData name="Jinhong Brejnholt (JINB)" userId="b8219c71-9da7-4a12-aded-a071d88b9102" providerId="ADAL" clId="{9B9BC756-21A3-4C5E-A645-E7A1CF384771}" dt="2024-09-15T15:49:24.032" v="2552"/>
          <ac:spMkLst>
            <pc:docMk/>
            <pc:sldMk cId="1093822920" sldId="702"/>
            <ac:spMk id="23" creationId="{9F00F6C7-F27C-C7B8-6B78-43C7D18055AF}"/>
          </ac:spMkLst>
        </pc:spChg>
        <pc:spChg chg="mod">
          <ac:chgData name="Jinhong Brejnholt (JINB)" userId="b8219c71-9da7-4a12-aded-a071d88b9102" providerId="ADAL" clId="{9B9BC756-21A3-4C5E-A645-E7A1CF384771}" dt="2024-09-15T15:49:24.032" v="2552"/>
          <ac:spMkLst>
            <pc:docMk/>
            <pc:sldMk cId="1093822920" sldId="702"/>
            <ac:spMk id="24" creationId="{8493FFBA-2595-D6D9-104A-D9BDFA4F4A81}"/>
          </ac:spMkLst>
        </pc:spChg>
        <pc:spChg chg="mod">
          <ac:chgData name="Jinhong Brejnholt (JINB)" userId="b8219c71-9da7-4a12-aded-a071d88b9102" providerId="ADAL" clId="{9B9BC756-21A3-4C5E-A645-E7A1CF384771}" dt="2024-09-15T15:49:24.032" v="2552"/>
          <ac:spMkLst>
            <pc:docMk/>
            <pc:sldMk cId="1093822920" sldId="702"/>
            <ac:spMk id="25" creationId="{849CF426-6656-9C6E-996B-DF35328FA1B1}"/>
          </ac:spMkLst>
        </pc:spChg>
        <pc:spChg chg="mod">
          <ac:chgData name="Jinhong Brejnholt (JINB)" userId="b8219c71-9da7-4a12-aded-a071d88b9102" providerId="ADAL" clId="{9B9BC756-21A3-4C5E-A645-E7A1CF384771}" dt="2024-09-15T15:49:24.032" v="2552"/>
          <ac:spMkLst>
            <pc:docMk/>
            <pc:sldMk cId="1093822920" sldId="702"/>
            <ac:spMk id="26" creationId="{3F6A61BF-6A09-6703-D17D-D228532BFB39}"/>
          </ac:spMkLst>
        </pc:spChg>
        <pc:spChg chg="mod">
          <ac:chgData name="Jinhong Brejnholt (JINB)" userId="b8219c71-9da7-4a12-aded-a071d88b9102" providerId="ADAL" clId="{9B9BC756-21A3-4C5E-A645-E7A1CF384771}" dt="2024-09-15T15:49:24.032" v="2552"/>
          <ac:spMkLst>
            <pc:docMk/>
            <pc:sldMk cId="1093822920" sldId="702"/>
            <ac:spMk id="27" creationId="{3E8C4FC0-26B6-C2A9-5047-B28A51CBB407}"/>
          </ac:spMkLst>
        </pc:spChg>
        <pc:spChg chg="add mod">
          <ac:chgData name="Jinhong Brejnholt (JINB)" userId="b8219c71-9da7-4a12-aded-a071d88b9102" providerId="ADAL" clId="{9B9BC756-21A3-4C5E-A645-E7A1CF384771}" dt="2024-09-15T15:49:42.166" v="2554"/>
          <ac:spMkLst>
            <pc:docMk/>
            <pc:sldMk cId="1093822920" sldId="702"/>
            <ac:spMk id="29" creationId="{AC1E96D2-DDE5-2F58-A3B4-0973E7F563E9}"/>
          </ac:spMkLst>
        </pc:spChg>
        <pc:spChg chg="add mod">
          <ac:chgData name="Jinhong Brejnholt (JINB)" userId="b8219c71-9da7-4a12-aded-a071d88b9102" providerId="ADAL" clId="{9B9BC756-21A3-4C5E-A645-E7A1CF384771}" dt="2024-09-15T15:49:42.166" v="2554"/>
          <ac:spMkLst>
            <pc:docMk/>
            <pc:sldMk cId="1093822920" sldId="702"/>
            <ac:spMk id="30" creationId="{15ADDFDD-3FC9-5F76-A570-51260CC85457}"/>
          </ac:spMkLst>
        </pc:spChg>
        <pc:spChg chg="add mod">
          <ac:chgData name="Jinhong Brejnholt (JINB)" userId="b8219c71-9da7-4a12-aded-a071d88b9102" providerId="ADAL" clId="{9B9BC756-21A3-4C5E-A645-E7A1CF384771}" dt="2024-09-15T15:50:30.485" v="2558"/>
          <ac:spMkLst>
            <pc:docMk/>
            <pc:sldMk cId="1093822920" sldId="702"/>
            <ac:spMk id="31" creationId="{86F1FC44-6296-467A-74B2-FD115E8968DA}"/>
          </ac:spMkLst>
        </pc:spChg>
        <pc:spChg chg="mod ord">
          <ac:chgData name="Jinhong Brejnholt (JINB)" userId="b8219c71-9da7-4a12-aded-a071d88b9102" providerId="ADAL" clId="{9B9BC756-21A3-4C5E-A645-E7A1CF384771}" dt="2024-09-18T13:33:32.628" v="3071" actId="700"/>
          <ac:spMkLst>
            <pc:docMk/>
            <pc:sldMk cId="1093822920" sldId="702"/>
            <ac:spMk id="2166" creationId="{00000000-0000-0000-0000-000000000000}"/>
          </ac:spMkLst>
        </pc:spChg>
        <pc:spChg chg="add mod">
          <ac:chgData name="Jinhong Brejnholt (JINB)" userId="b8219c71-9da7-4a12-aded-a071d88b9102" providerId="ADAL" clId="{9B9BC756-21A3-4C5E-A645-E7A1CF384771}" dt="2024-09-15T15:50:30.485" v="2558"/>
          <ac:spMkLst>
            <pc:docMk/>
            <pc:sldMk cId="1093822920" sldId="702"/>
            <ac:spMk id="2250" creationId="{BDAD9CE5-D727-CD9F-6371-8F0B52DE77A8}"/>
          </ac:spMkLst>
        </pc:spChg>
        <pc:spChg chg="add del mod ord">
          <ac:chgData name="Jinhong Brejnholt (JINB)" userId="b8219c71-9da7-4a12-aded-a071d88b9102" providerId="ADAL" clId="{9B9BC756-21A3-4C5E-A645-E7A1CF384771}" dt="2024-09-18T13:20:51.506" v="3009" actId="478"/>
          <ac:spMkLst>
            <pc:docMk/>
            <pc:sldMk cId="1093822920" sldId="702"/>
            <ac:spMk id="2254" creationId="{B8DCECF9-CE02-E12D-9B1E-AE011CF7DE00}"/>
          </ac:spMkLst>
        </pc:spChg>
        <pc:spChg chg="add del mod ord">
          <ac:chgData name="Jinhong Brejnholt (JINB)" userId="b8219c71-9da7-4a12-aded-a071d88b9102" providerId="ADAL" clId="{9B9BC756-21A3-4C5E-A645-E7A1CF384771}" dt="2024-09-18T13:36:20.072" v="3096" actId="478"/>
          <ac:spMkLst>
            <pc:docMk/>
            <pc:sldMk cId="1093822920" sldId="702"/>
            <ac:spMk id="2255" creationId="{892BCB99-559B-9C2D-60BD-2C3DC03C9289}"/>
          </ac:spMkLst>
        </pc:spChg>
        <pc:spChg chg="add mod">
          <ac:chgData name="Jinhong Brejnholt (JINB)" userId="b8219c71-9da7-4a12-aded-a071d88b9102" providerId="ADAL" clId="{9B9BC756-21A3-4C5E-A645-E7A1CF384771}" dt="2024-09-18T13:40:57.230" v="3123"/>
          <ac:spMkLst>
            <pc:docMk/>
            <pc:sldMk cId="1093822920" sldId="702"/>
            <ac:spMk id="2256" creationId="{4B0D3563-AEE9-4CE0-8A77-58592896FA30}"/>
          </ac:spMkLst>
        </pc:spChg>
        <pc:grpChg chg="add mod">
          <ac:chgData name="Jinhong Brejnholt (JINB)" userId="b8219c71-9da7-4a12-aded-a071d88b9102" providerId="ADAL" clId="{9B9BC756-21A3-4C5E-A645-E7A1CF384771}" dt="2024-09-15T15:49:24.032" v="2552"/>
          <ac:grpSpMkLst>
            <pc:docMk/>
            <pc:sldMk cId="1093822920" sldId="702"/>
            <ac:grpSpMk id="11" creationId="{DFBEC30D-CB7A-59A0-134D-9D5E7391096C}"/>
          </ac:grpSpMkLst>
        </pc:grpChg>
        <pc:grpChg chg="mod">
          <ac:chgData name="Jinhong Brejnholt (JINB)" userId="b8219c71-9da7-4a12-aded-a071d88b9102" providerId="ADAL" clId="{9B9BC756-21A3-4C5E-A645-E7A1CF384771}" dt="2024-09-15T15:49:24.032" v="2552"/>
          <ac:grpSpMkLst>
            <pc:docMk/>
            <pc:sldMk cId="1093822920" sldId="702"/>
            <ac:grpSpMk id="12" creationId="{AF254EC3-2B26-BEC6-0C61-89B322240022}"/>
          </ac:grpSpMkLst>
        </pc:grpChg>
        <pc:grpChg chg="mod">
          <ac:chgData name="Jinhong Brejnholt (JINB)" userId="b8219c71-9da7-4a12-aded-a071d88b9102" providerId="ADAL" clId="{9B9BC756-21A3-4C5E-A645-E7A1CF384771}" dt="2024-09-15T15:49:24.032" v="2552"/>
          <ac:grpSpMkLst>
            <pc:docMk/>
            <pc:sldMk cId="1093822920" sldId="702"/>
            <ac:grpSpMk id="16" creationId="{45BE59BA-83FD-13DD-8939-D99CC7E7EAA1}"/>
          </ac:grpSpMkLst>
        </pc:grpChg>
        <pc:picChg chg="add mod">
          <ac:chgData name="Jinhong Brejnholt (JINB)" userId="b8219c71-9da7-4a12-aded-a071d88b9102" providerId="ADAL" clId="{9B9BC756-21A3-4C5E-A645-E7A1CF384771}" dt="2024-09-15T15:43:17.859" v="2515" actId="1076"/>
          <ac:picMkLst>
            <pc:docMk/>
            <pc:sldMk cId="1093822920" sldId="702"/>
            <ac:picMk id="3" creationId="{D2580176-67C7-15C6-8C38-DDB8E436CA16}"/>
          </ac:picMkLst>
        </pc:picChg>
        <pc:picChg chg="add mod">
          <ac:chgData name="Jinhong Brejnholt (JINB)" userId="b8219c71-9da7-4a12-aded-a071d88b9102" providerId="ADAL" clId="{9B9BC756-21A3-4C5E-A645-E7A1CF384771}" dt="2024-09-15T15:43:48.373" v="2519" actId="1076"/>
          <ac:picMkLst>
            <pc:docMk/>
            <pc:sldMk cId="1093822920" sldId="702"/>
            <ac:picMk id="5" creationId="{30A15C43-C7E8-C299-4FED-EBB603DC7224}"/>
          </ac:picMkLst>
        </pc:picChg>
        <pc:picChg chg="add mod">
          <ac:chgData name="Jinhong Brejnholt (JINB)" userId="b8219c71-9da7-4a12-aded-a071d88b9102" providerId="ADAL" clId="{9B9BC756-21A3-4C5E-A645-E7A1CF384771}" dt="2024-09-15T15:44:00.874" v="2523" actId="1076"/>
          <ac:picMkLst>
            <pc:docMk/>
            <pc:sldMk cId="1093822920" sldId="702"/>
            <ac:picMk id="6" creationId="{BEF09778-777A-7E3A-5961-97351B29B695}"/>
          </ac:picMkLst>
        </pc:picChg>
        <pc:picChg chg="add mod">
          <ac:chgData name="Jinhong Brejnholt (JINB)" userId="b8219c71-9da7-4a12-aded-a071d88b9102" providerId="ADAL" clId="{9B9BC756-21A3-4C5E-A645-E7A1CF384771}" dt="2024-09-15T15:44:10.953" v="2527" actId="14100"/>
          <ac:picMkLst>
            <pc:docMk/>
            <pc:sldMk cId="1093822920" sldId="702"/>
            <ac:picMk id="7" creationId="{1D1A8FF0-0A30-2D82-8F1C-2FDACC9D6B51}"/>
          </ac:picMkLst>
        </pc:picChg>
        <pc:picChg chg="add del mod">
          <ac:chgData name="Jinhong Brejnholt (JINB)" userId="b8219c71-9da7-4a12-aded-a071d88b9102" providerId="ADAL" clId="{9B9BC756-21A3-4C5E-A645-E7A1CF384771}" dt="2024-09-15T15:46:05.490" v="2539" actId="478"/>
          <ac:picMkLst>
            <pc:docMk/>
            <pc:sldMk cId="1093822920" sldId="702"/>
            <ac:picMk id="8" creationId="{37BE2231-5CF6-1CD3-464A-FC94A90B4D77}"/>
          </ac:picMkLst>
        </pc:picChg>
        <pc:picChg chg="add mod">
          <ac:chgData name="Jinhong Brejnholt (JINB)" userId="b8219c71-9da7-4a12-aded-a071d88b9102" providerId="ADAL" clId="{9B9BC756-21A3-4C5E-A645-E7A1CF384771}" dt="2024-09-15T15:49:24.032" v="2552"/>
          <ac:picMkLst>
            <pc:docMk/>
            <pc:sldMk cId="1093822920" sldId="702"/>
            <ac:picMk id="28" creationId="{5F169CBB-D3B2-CFD2-8C5C-D966B1B02292}"/>
          </ac:picMkLst>
        </pc:picChg>
        <pc:picChg chg="add mod">
          <ac:chgData name="Jinhong Brejnholt (JINB)" userId="b8219c71-9da7-4a12-aded-a071d88b9102" providerId="ADAL" clId="{9B9BC756-21A3-4C5E-A645-E7A1CF384771}" dt="2024-09-18T07:03:22.217" v="2947" actId="1076"/>
          <ac:picMkLst>
            <pc:docMk/>
            <pc:sldMk cId="1093822920" sldId="702"/>
            <ac:picMk id="2251" creationId="{F0584760-4B09-7DB6-EDE4-034E4D5E3203}"/>
          </ac:picMkLst>
        </pc:picChg>
        <pc:picChg chg="add mod">
          <ac:chgData name="Jinhong Brejnholt (JINB)" userId="b8219c71-9da7-4a12-aded-a071d88b9102" providerId="ADAL" clId="{9B9BC756-21A3-4C5E-A645-E7A1CF384771}" dt="2024-09-18T07:04:01.650" v="2952" actId="1076"/>
          <ac:picMkLst>
            <pc:docMk/>
            <pc:sldMk cId="1093822920" sldId="702"/>
            <ac:picMk id="2252" creationId="{91C7FA53-5A95-E3EC-2547-A9B8D8F97BCB}"/>
          </ac:picMkLst>
        </pc:picChg>
        <pc:picChg chg="add mod">
          <ac:chgData name="Jinhong Brejnholt (JINB)" userId="b8219c71-9da7-4a12-aded-a071d88b9102" providerId="ADAL" clId="{9B9BC756-21A3-4C5E-A645-E7A1CF384771}" dt="2024-09-18T07:04:21.030" v="2956"/>
          <ac:picMkLst>
            <pc:docMk/>
            <pc:sldMk cId="1093822920" sldId="702"/>
            <ac:picMk id="2253" creationId="{C46C484D-0B16-FB2E-4E59-7FCC4842CB65}"/>
          </ac:picMkLst>
        </pc:picChg>
        <pc:picChg chg="add mod">
          <ac:chgData name="Jinhong Brejnholt (JINB)" userId="b8219c71-9da7-4a12-aded-a071d88b9102" providerId="ADAL" clId="{9B9BC756-21A3-4C5E-A645-E7A1CF384771}" dt="2024-09-18T13:40:57.230" v="3123"/>
          <ac:picMkLst>
            <pc:docMk/>
            <pc:sldMk cId="1093822920" sldId="702"/>
            <ac:picMk id="2257" creationId="{37494E54-8511-5C5C-AEE3-109A051C31AC}"/>
          </ac:picMkLst>
        </pc:picChg>
      </pc:sldChg>
      <pc:sldChg chg="addSp delSp modSp add mod modClrScheme delAnim modAnim modShow chgLayout">
        <pc:chgData name="Jinhong Brejnholt (JINB)" userId="b8219c71-9da7-4a12-aded-a071d88b9102" providerId="ADAL" clId="{9B9BC756-21A3-4C5E-A645-E7A1CF384771}" dt="2024-09-18T13:36:16.961" v="3095" actId="478"/>
        <pc:sldMkLst>
          <pc:docMk/>
          <pc:sldMk cId="1436171150" sldId="703"/>
        </pc:sldMkLst>
        <pc:spChg chg="add del mod ord">
          <ac:chgData name="Jinhong Brejnholt (JINB)" userId="b8219c71-9da7-4a12-aded-a071d88b9102" providerId="ADAL" clId="{9B9BC756-21A3-4C5E-A645-E7A1CF384771}" dt="2024-09-18T13:36:16.961" v="3095" actId="478"/>
          <ac:spMkLst>
            <pc:docMk/>
            <pc:sldMk cId="1436171150" sldId="703"/>
            <ac:spMk id="3" creationId="{DD75BBB8-0558-5AF3-1FBF-6A0EFB6FDFB2}"/>
          </ac:spMkLst>
        </pc:spChg>
        <pc:spChg chg="mod ord">
          <ac:chgData name="Jinhong Brejnholt (JINB)" userId="b8219c71-9da7-4a12-aded-a071d88b9102" providerId="ADAL" clId="{9B9BC756-21A3-4C5E-A645-E7A1CF384771}" dt="2024-09-18T13:33:32.628" v="3071" actId="700"/>
          <ac:spMkLst>
            <pc:docMk/>
            <pc:sldMk cId="1436171150" sldId="703"/>
            <ac:spMk id="2166" creationId="{00000000-0000-0000-0000-000000000000}"/>
          </ac:spMkLst>
        </pc:spChg>
        <pc:picChg chg="add del mod">
          <ac:chgData name="Jinhong Brejnholt (JINB)" userId="b8219c71-9da7-4a12-aded-a071d88b9102" providerId="ADAL" clId="{9B9BC756-21A3-4C5E-A645-E7A1CF384771}" dt="2024-09-15T15:45:26.587" v="2533" actId="21"/>
          <ac:picMkLst>
            <pc:docMk/>
            <pc:sldMk cId="1436171150" sldId="703"/>
            <ac:picMk id="2" creationId="{37BE2231-5CF6-1CD3-464A-FC94A90B4D77}"/>
          </ac:picMkLst>
        </pc:picChg>
      </pc:sldChg>
      <pc:sldChg chg="new del">
        <pc:chgData name="Jinhong Brejnholt (JINB)" userId="b8219c71-9da7-4a12-aded-a071d88b9102" providerId="ADAL" clId="{9B9BC756-21A3-4C5E-A645-E7A1CF384771}" dt="2024-09-18T13:20:16.061" v="3004" actId="47"/>
        <pc:sldMkLst>
          <pc:docMk/>
          <pc:sldMk cId="431663778" sldId="704"/>
        </pc:sldMkLst>
      </pc:sldChg>
      <pc:sldChg chg="addSp delSp modSp new del mod">
        <pc:chgData name="Jinhong Brejnholt (JINB)" userId="b8219c71-9da7-4a12-aded-a071d88b9102" providerId="ADAL" clId="{9B9BC756-21A3-4C5E-A645-E7A1CF384771}" dt="2024-09-18T13:10:42.901" v="2966" actId="47"/>
        <pc:sldMkLst>
          <pc:docMk/>
          <pc:sldMk cId="1688932258" sldId="704"/>
        </pc:sldMkLst>
        <pc:spChg chg="del">
          <ac:chgData name="Jinhong Brejnholt (JINB)" userId="b8219c71-9da7-4a12-aded-a071d88b9102" providerId="ADAL" clId="{9B9BC756-21A3-4C5E-A645-E7A1CF384771}" dt="2024-09-18T06:58:19.932" v="2939" actId="478"/>
          <ac:spMkLst>
            <pc:docMk/>
            <pc:sldMk cId="1688932258" sldId="704"/>
            <ac:spMk id="2" creationId="{63B27767-CFE7-7998-04AB-202496AC617C}"/>
          </ac:spMkLst>
        </pc:spChg>
        <pc:spChg chg="del">
          <ac:chgData name="Jinhong Brejnholt (JINB)" userId="b8219c71-9da7-4a12-aded-a071d88b9102" providerId="ADAL" clId="{9B9BC756-21A3-4C5E-A645-E7A1CF384771}" dt="2024-09-18T06:45:00.360" v="2820"/>
          <ac:spMkLst>
            <pc:docMk/>
            <pc:sldMk cId="1688932258" sldId="704"/>
            <ac:spMk id="7" creationId="{CE33940B-A100-D06C-3A5F-BC530A7CD86B}"/>
          </ac:spMkLst>
        </pc:spChg>
        <pc:spChg chg="add del mod">
          <ac:chgData name="Jinhong Brejnholt (JINB)" userId="b8219c71-9da7-4a12-aded-a071d88b9102" providerId="ADAL" clId="{9B9BC756-21A3-4C5E-A645-E7A1CF384771}" dt="2024-09-18T06:47:01.242" v="2829"/>
          <ac:spMkLst>
            <pc:docMk/>
            <pc:sldMk cId="1688932258" sldId="704"/>
            <ac:spMk id="8" creationId="{08F6E3A7-F9DC-E448-152E-48B6BD75493C}"/>
          </ac:spMkLst>
        </pc:spChg>
        <pc:spChg chg="add del mod">
          <ac:chgData name="Jinhong Brejnholt (JINB)" userId="b8219c71-9da7-4a12-aded-a071d88b9102" providerId="ADAL" clId="{9B9BC756-21A3-4C5E-A645-E7A1CF384771}" dt="2024-09-18T06:53:01.083" v="2871" actId="478"/>
          <ac:spMkLst>
            <pc:docMk/>
            <pc:sldMk cId="1688932258" sldId="704"/>
            <ac:spMk id="10" creationId="{52237FAF-0844-F90A-6675-57A0AA4E0939}"/>
          </ac:spMkLst>
        </pc:spChg>
        <pc:grpChg chg="add mod">
          <ac:chgData name="Jinhong Brejnholt (JINB)" userId="b8219c71-9da7-4a12-aded-a071d88b9102" providerId="ADAL" clId="{9B9BC756-21A3-4C5E-A645-E7A1CF384771}" dt="2024-09-18T06:59:12.010" v="2945" actId="1076"/>
          <ac:grpSpMkLst>
            <pc:docMk/>
            <pc:sldMk cId="1688932258" sldId="704"/>
            <ac:grpSpMk id="15" creationId="{B2D8EDBE-19AC-C922-3DA4-957CCF4CB304}"/>
          </ac:grpSpMkLst>
        </pc:grpChg>
        <pc:grpChg chg="add mod">
          <ac:chgData name="Jinhong Brejnholt (JINB)" userId="b8219c71-9da7-4a12-aded-a071d88b9102" providerId="ADAL" clId="{9B9BC756-21A3-4C5E-A645-E7A1CF384771}" dt="2024-09-18T06:59:12.010" v="2945" actId="1076"/>
          <ac:grpSpMkLst>
            <pc:docMk/>
            <pc:sldMk cId="1688932258" sldId="704"/>
            <ac:grpSpMk id="16" creationId="{73D8F3E4-B628-BF49-3806-891D4289BF16}"/>
          </ac:grpSpMkLst>
        </pc:grpChg>
        <pc:picChg chg="add mod">
          <ac:chgData name="Jinhong Brejnholt (JINB)" userId="b8219c71-9da7-4a12-aded-a071d88b9102" providerId="ADAL" clId="{9B9BC756-21A3-4C5E-A645-E7A1CF384771}" dt="2024-09-18T06:59:12.010" v="2945" actId="1076"/>
          <ac:picMkLst>
            <pc:docMk/>
            <pc:sldMk cId="1688932258" sldId="704"/>
            <ac:picMk id="9" creationId="{41801E46-DC81-EC49-5671-B69BB6EE8231}"/>
          </ac:picMkLst>
        </pc:picChg>
        <pc:picChg chg="add mod ord">
          <ac:chgData name="Jinhong Brejnholt (JINB)" userId="b8219c71-9da7-4a12-aded-a071d88b9102" providerId="ADAL" clId="{9B9BC756-21A3-4C5E-A645-E7A1CF384771}" dt="2024-09-18T06:59:12.010" v="2945" actId="1076"/>
          <ac:picMkLst>
            <pc:docMk/>
            <pc:sldMk cId="1688932258" sldId="704"/>
            <ac:picMk id="12" creationId="{24522D23-B644-375B-49D8-94DBAD92A481}"/>
          </ac:picMkLst>
        </pc:picChg>
        <pc:picChg chg="add mod modCrop">
          <ac:chgData name="Jinhong Brejnholt (JINB)" userId="b8219c71-9da7-4a12-aded-a071d88b9102" providerId="ADAL" clId="{9B9BC756-21A3-4C5E-A645-E7A1CF384771}" dt="2024-09-18T06:59:12.010" v="2945" actId="1076"/>
          <ac:picMkLst>
            <pc:docMk/>
            <pc:sldMk cId="1688932258" sldId="704"/>
            <ac:picMk id="14" creationId="{61718D00-595C-4A72-0026-D7BFD43C41BB}"/>
          </ac:picMkLst>
        </pc:picChg>
        <pc:picChg chg="add del mod">
          <ac:chgData name="Jinhong Brejnholt (JINB)" userId="b8219c71-9da7-4a12-aded-a071d88b9102" providerId="ADAL" clId="{9B9BC756-21A3-4C5E-A645-E7A1CF384771}" dt="2024-09-18T06:46:07.511" v="2825" actId="478"/>
          <ac:picMkLst>
            <pc:docMk/>
            <pc:sldMk cId="1688932258" sldId="704"/>
            <ac:picMk id="2050" creationId="{2CDC0CDA-3659-4985-145C-B45BEB2CF6F5}"/>
          </ac:picMkLst>
        </pc:picChg>
        <pc:picChg chg="add mod">
          <ac:chgData name="Jinhong Brejnholt (JINB)" userId="b8219c71-9da7-4a12-aded-a071d88b9102" providerId="ADAL" clId="{9B9BC756-21A3-4C5E-A645-E7A1CF384771}" dt="2024-09-18T06:47:04.069" v="2830" actId="1076"/>
          <ac:picMkLst>
            <pc:docMk/>
            <pc:sldMk cId="1688932258" sldId="704"/>
            <ac:picMk id="2052" creationId="{5A84C38C-B63F-9065-665F-892982627D55}"/>
          </ac:picMkLst>
        </pc:picChg>
        <pc:picChg chg="add mod">
          <ac:chgData name="Jinhong Brejnholt (JINB)" userId="b8219c71-9da7-4a12-aded-a071d88b9102" providerId="ADAL" clId="{9B9BC756-21A3-4C5E-A645-E7A1CF384771}" dt="2024-09-18T06:47:08.674" v="2831" actId="14100"/>
          <ac:picMkLst>
            <pc:docMk/>
            <pc:sldMk cId="1688932258" sldId="704"/>
            <ac:picMk id="2054" creationId="{A13F82C0-87C8-2CB6-E95D-E907B1397FEE}"/>
          </ac:picMkLst>
        </pc:picChg>
        <pc:picChg chg="add mod">
          <ac:chgData name="Jinhong Brejnholt (JINB)" userId="b8219c71-9da7-4a12-aded-a071d88b9102" providerId="ADAL" clId="{9B9BC756-21A3-4C5E-A645-E7A1CF384771}" dt="2024-09-18T06:48:03.198" v="2834" actId="1076"/>
          <ac:picMkLst>
            <pc:docMk/>
            <pc:sldMk cId="1688932258" sldId="704"/>
            <ac:picMk id="2056" creationId="{362D7C92-7ED8-F90D-4BC5-1A29DCF9C302}"/>
          </ac:picMkLst>
        </pc:picChg>
        <pc:picChg chg="add mod">
          <ac:chgData name="Jinhong Brejnholt (JINB)" userId="b8219c71-9da7-4a12-aded-a071d88b9102" providerId="ADAL" clId="{9B9BC756-21A3-4C5E-A645-E7A1CF384771}" dt="2024-09-18T06:48:44.358" v="2837" actId="1076"/>
          <ac:picMkLst>
            <pc:docMk/>
            <pc:sldMk cId="1688932258" sldId="704"/>
            <ac:picMk id="2058" creationId="{CF1B127D-4030-5346-0D7D-85483F780E1F}"/>
          </ac:picMkLst>
        </pc:picChg>
        <pc:picChg chg="add mod">
          <ac:chgData name="Jinhong Brejnholt (JINB)" userId="b8219c71-9da7-4a12-aded-a071d88b9102" providerId="ADAL" clId="{9B9BC756-21A3-4C5E-A645-E7A1CF384771}" dt="2024-09-18T06:49:18.350" v="2840" actId="1076"/>
          <ac:picMkLst>
            <pc:docMk/>
            <pc:sldMk cId="1688932258" sldId="704"/>
            <ac:picMk id="2060" creationId="{5F2F5FFB-D1BE-59B3-C005-F9B954C16ACB}"/>
          </ac:picMkLst>
        </pc:picChg>
        <pc:picChg chg="add mod">
          <ac:chgData name="Jinhong Brejnholt (JINB)" userId="b8219c71-9da7-4a12-aded-a071d88b9102" providerId="ADAL" clId="{9B9BC756-21A3-4C5E-A645-E7A1CF384771}" dt="2024-09-18T07:36:13.494" v="2965" actId="1076"/>
          <ac:picMkLst>
            <pc:docMk/>
            <pc:sldMk cId="1688932258" sldId="704"/>
            <ac:picMk id="2062" creationId="{85AC217A-0C12-B3AB-08CA-0DFE9FC207E9}"/>
          </ac:picMkLst>
        </pc:picChg>
      </pc:sldChg>
      <pc:sldChg chg="addSp modSp add mod">
        <pc:chgData name="Jinhong Brejnholt (JINB)" userId="b8219c71-9da7-4a12-aded-a071d88b9102" providerId="ADAL" clId="{9B9BC756-21A3-4C5E-A645-E7A1CF384771}" dt="2024-09-18T13:40:51.101" v="3122" actId="207"/>
        <pc:sldMkLst>
          <pc:docMk/>
          <pc:sldMk cId="2726613210" sldId="704"/>
        </pc:sldMkLst>
        <pc:spChg chg="add mod">
          <ac:chgData name="Jinhong Brejnholt (JINB)" userId="b8219c71-9da7-4a12-aded-a071d88b9102" providerId="ADAL" clId="{9B9BC756-21A3-4C5E-A645-E7A1CF384771}" dt="2024-09-18T13:40:51.101" v="3122" actId="207"/>
          <ac:spMkLst>
            <pc:docMk/>
            <pc:sldMk cId="2726613210" sldId="704"/>
            <ac:spMk id="3" creationId="{CD7CE6E9-224A-0A9A-216B-F6FE719112C3}"/>
          </ac:spMkLst>
        </pc:spChg>
        <pc:picChg chg="add mod">
          <ac:chgData name="Jinhong Brejnholt (JINB)" userId="b8219c71-9da7-4a12-aded-a071d88b9102" providerId="ADAL" clId="{9B9BC756-21A3-4C5E-A645-E7A1CF384771}" dt="2024-09-18T13:40:44.998" v="3121"/>
          <ac:picMkLst>
            <pc:docMk/>
            <pc:sldMk cId="2726613210" sldId="704"/>
            <ac:picMk id="5" creationId="{C7C74E7B-2FFB-E01F-0FC2-1BFBB800289C}"/>
          </ac:picMkLst>
        </pc:picChg>
      </pc:sldChg>
      <pc:sldMasterChg chg="delSldLayout">
        <pc:chgData name="Jinhong Brejnholt (JINB)" userId="b8219c71-9da7-4a12-aded-a071d88b9102" providerId="ADAL" clId="{9B9BC756-21A3-4C5E-A645-E7A1CF384771}" dt="2024-09-10T19:36:00.994" v="126" actId="47"/>
        <pc:sldMasterMkLst>
          <pc:docMk/>
          <pc:sldMasterMk cId="1411206395" sldId="2147483648"/>
        </pc:sldMasterMkLst>
        <pc:sldLayoutChg chg="del">
          <pc:chgData name="Jinhong Brejnholt (JINB)" userId="b8219c71-9da7-4a12-aded-a071d88b9102" providerId="ADAL" clId="{9B9BC756-21A3-4C5E-A645-E7A1CF384771}" dt="2024-09-10T19:36:00.994" v="126" actId="47"/>
          <pc:sldLayoutMkLst>
            <pc:docMk/>
            <pc:sldMasterMk cId="1411206395" sldId="2147483648"/>
            <pc:sldLayoutMk cId="992537529" sldId="214748373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C8B3C0-ABEF-B449-A995-82C5B87B8002}" type="doc">
      <dgm:prSet loTypeId="urn:microsoft.com/office/officeart/2008/layout/SquareAccentList" loCatId="" qsTypeId="urn:microsoft.com/office/officeart/2005/8/quickstyle/simple1" qsCatId="simple" csTypeId="urn:microsoft.com/office/officeart/2005/8/colors/accent1_2" csCatId="accent1" phldr="1"/>
      <dgm:spPr/>
      <dgm:t>
        <a:bodyPr/>
        <a:lstStyle/>
        <a:p>
          <a:endParaRPr lang="en-GB"/>
        </a:p>
      </dgm:t>
    </dgm:pt>
    <dgm:pt modelId="{C89D2F7C-6EB9-2D47-A33A-B7577593679A}">
      <dgm:prSet phldrT="[Text]"/>
      <dgm:spPr/>
      <dgm:t>
        <a:bodyPr/>
        <a:lstStyle/>
        <a:p>
          <a:endParaRPr lang="en-GB" dirty="0"/>
        </a:p>
      </dgm:t>
    </dgm:pt>
    <dgm:pt modelId="{049E3F88-9BA6-E248-9EF2-23905BCB0D50}" type="parTrans" cxnId="{8167732F-E4CD-D543-ABAA-5E136D6D20CA}">
      <dgm:prSet/>
      <dgm:spPr/>
      <dgm:t>
        <a:bodyPr/>
        <a:lstStyle/>
        <a:p>
          <a:endParaRPr lang="en-GB"/>
        </a:p>
      </dgm:t>
    </dgm:pt>
    <dgm:pt modelId="{FC033A53-51AE-7E43-BB92-773E7EB41425}" type="sibTrans" cxnId="{8167732F-E4CD-D543-ABAA-5E136D6D20CA}">
      <dgm:prSet/>
      <dgm:spPr/>
      <dgm:t>
        <a:bodyPr/>
        <a:lstStyle/>
        <a:p>
          <a:endParaRPr lang="en-GB"/>
        </a:p>
      </dgm:t>
    </dgm:pt>
    <dgm:pt modelId="{F3608AF3-70DA-264D-A438-994904E441F2}">
      <dgm:prSet phldrT="[Text]"/>
      <dgm:spPr/>
      <dgm:t>
        <a:bodyPr/>
        <a:lstStyle/>
        <a:p>
          <a:r>
            <a:rPr lang="en-GB" dirty="0"/>
            <a:t>VM Instances</a:t>
          </a:r>
        </a:p>
      </dgm:t>
    </dgm:pt>
    <dgm:pt modelId="{0923271C-E1D4-564E-9DD1-E50E54337058}" type="parTrans" cxnId="{674705E6-7550-8442-A093-B1E75D87ADBE}">
      <dgm:prSet/>
      <dgm:spPr/>
      <dgm:t>
        <a:bodyPr/>
        <a:lstStyle/>
        <a:p>
          <a:endParaRPr lang="en-GB"/>
        </a:p>
      </dgm:t>
    </dgm:pt>
    <dgm:pt modelId="{E6505AB3-59CD-7944-9D94-BCCC3E4E2AA8}" type="sibTrans" cxnId="{674705E6-7550-8442-A093-B1E75D87ADBE}">
      <dgm:prSet/>
      <dgm:spPr/>
      <dgm:t>
        <a:bodyPr/>
        <a:lstStyle/>
        <a:p>
          <a:endParaRPr lang="en-GB"/>
        </a:p>
      </dgm:t>
    </dgm:pt>
    <dgm:pt modelId="{5061F90D-363A-8F4A-86EA-CB140387673B}">
      <dgm:prSet phldrT="[Text]"/>
      <dgm:spPr/>
      <dgm:t>
        <a:bodyPr/>
        <a:lstStyle/>
        <a:p>
          <a:r>
            <a:rPr lang="en-GB" dirty="0"/>
            <a:t>Load Balancer</a:t>
          </a:r>
        </a:p>
      </dgm:t>
    </dgm:pt>
    <dgm:pt modelId="{1AA98C30-B5B0-5646-8117-C5E820732E9D}" type="parTrans" cxnId="{0A911D25-2DCF-4044-8EF3-7E162832012C}">
      <dgm:prSet/>
      <dgm:spPr/>
      <dgm:t>
        <a:bodyPr/>
        <a:lstStyle/>
        <a:p>
          <a:endParaRPr lang="en-GB"/>
        </a:p>
      </dgm:t>
    </dgm:pt>
    <dgm:pt modelId="{4B25AB19-44BF-3A47-BAB8-B96F4FE7E3ED}" type="sibTrans" cxnId="{0A911D25-2DCF-4044-8EF3-7E162832012C}">
      <dgm:prSet/>
      <dgm:spPr/>
      <dgm:t>
        <a:bodyPr/>
        <a:lstStyle/>
        <a:p>
          <a:endParaRPr lang="en-GB"/>
        </a:p>
      </dgm:t>
    </dgm:pt>
    <dgm:pt modelId="{BB98CA36-CB86-0949-AA3E-35763EBAB07D}">
      <dgm:prSet phldrT="[Text]"/>
      <dgm:spPr/>
      <dgm:t>
        <a:bodyPr/>
        <a:lstStyle/>
        <a:p>
          <a:r>
            <a:rPr lang="en-GB" dirty="0"/>
            <a:t>Firewall</a:t>
          </a:r>
        </a:p>
      </dgm:t>
    </dgm:pt>
    <dgm:pt modelId="{AA5B25AF-F997-A248-9F83-6FA3D42C2A98}" type="parTrans" cxnId="{DA7E8E41-E446-A440-A936-8ECD40B229FE}">
      <dgm:prSet/>
      <dgm:spPr/>
      <dgm:t>
        <a:bodyPr/>
        <a:lstStyle/>
        <a:p>
          <a:endParaRPr lang="en-GB"/>
        </a:p>
      </dgm:t>
    </dgm:pt>
    <dgm:pt modelId="{7D08E7C6-8FB3-254D-B5B3-63033126B08E}" type="sibTrans" cxnId="{DA7E8E41-E446-A440-A936-8ECD40B229FE}">
      <dgm:prSet/>
      <dgm:spPr/>
      <dgm:t>
        <a:bodyPr/>
        <a:lstStyle/>
        <a:p>
          <a:endParaRPr lang="en-GB"/>
        </a:p>
      </dgm:t>
    </dgm:pt>
    <dgm:pt modelId="{CED19E0C-CB1B-774D-9799-D8A453F0102B}">
      <dgm:prSet phldrT="[Text]"/>
      <dgm:spPr/>
      <dgm:t>
        <a:bodyPr/>
        <a:lstStyle/>
        <a:p>
          <a:endParaRPr lang="en-GB" dirty="0"/>
        </a:p>
      </dgm:t>
    </dgm:pt>
    <dgm:pt modelId="{2A7A4D86-ED67-604A-A8EF-C114408808AC}" type="parTrans" cxnId="{C0BE1A63-6F97-544D-A9D0-ED0E5D13B870}">
      <dgm:prSet/>
      <dgm:spPr/>
      <dgm:t>
        <a:bodyPr/>
        <a:lstStyle/>
        <a:p>
          <a:endParaRPr lang="en-GB"/>
        </a:p>
      </dgm:t>
    </dgm:pt>
    <dgm:pt modelId="{65495767-6C86-4848-9789-8249DD1E69F9}" type="sibTrans" cxnId="{C0BE1A63-6F97-544D-A9D0-ED0E5D13B870}">
      <dgm:prSet/>
      <dgm:spPr/>
      <dgm:t>
        <a:bodyPr/>
        <a:lstStyle/>
        <a:p>
          <a:endParaRPr lang="en-GB"/>
        </a:p>
      </dgm:t>
    </dgm:pt>
    <dgm:pt modelId="{F61C5FF8-EE67-5041-829C-4E2979F000C9}">
      <dgm:prSet phldrT="[Text]"/>
      <dgm:spPr/>
      <dgm:t>
        <a:bodyPr/>
        <a:lstStyle/>
        <a:p>
          <a:r>
            <a:rPr lang="en-GB" dirty="0"/>
            <a:t>Power, cooling &amp; rent</a:t>
          </a:r>
        </a:p>
      </dgm:t>
    </dgm:pt>
    <dgm:pt modelId="{D211D9A6-F3D4-4241-813C-75DDD560A4E1}" type="parTrans" cxnId="{1DEEF094-A1D4-0B4B-92B5-3ED357CE0DB5}">
      <dgm:prSet/>
      <dgm:spPr/>
      <dgm:t>
        <a:bodyPr/>
        <a:lstStyle/>
        <a:p>
          <a:endParaRPr lang="en-GB"/>
        </a:p>
      </dgm:t>
    </dgm:pt>
    <dgm:pt modelId="{5198E780-9831-BF4D-B064-0ADE6C3A69BE}" type="sibTrans" cxnId="{1DEEF094-A1D4-0B4B-92B5-3ED357CE0DB5}">
      <dgm:prSet/>
      <dgm:spPr/>
      <dgm:t>
        <a:bodyPr/>
        <a:lstStyle/>
        <a:p>
          <a:endParaRPr lang="en-GB"/>
        </a:p>
      </dgm:t>
    </dgm:pt>
    <dgm:pt modelId="{8CA7214C-6E87-094C-8DDB-456F10CD6177}">
      <dgm:prSet phldrT="[Text]"/>
      <dgm:spPr/>
      <dgm:t>
        <a:bodyPr/>
        <a:lstStyle/>
        <a:p>
          <a:r>
            <a:rPr lang="en-GB" dirty="0"/>
            <a:t>Internet lines</a:t>
          </a:r>
        </a:p>
      </dgm:t>
    </dgm:pt>
    <dgm:pt modelId="{D8162B4C-A6A4-7741-B6E5-D11FFC80F212}" type="parTrans" cxnId="{3B42B9AA-6242-6C47-9CA8-247499C01A6F}">
      <dgm:prSet/>
      <dgm:spPr/>
      <dgm:t>
        <a:bodyPr/>
        <a:lstStyle/>
        <a:p>
          <a:endParaRPr lang="en-GB"/>
        </a:p>
      </dgm:t>
    </dgm:pt>
    <dgm:pt modelId="{EC1DB4F5-2599-5643-9547-087449ED0917}" type="sibTrans" cxnId="{3B42B9AA-6242-6C47-9CA8-247499C01A6F}">
      <dgm:prSet/>
      <dgm:spPr/>
      <dgm:t>
        <a:bodyPr/>
        <a:lstStyle/>
        <a:p>
          <a:endParaRPr lang="en-GB"/>
        </a:p>
      </dgm:t>
    </dgm:pt>
    <dgm:pt modelId="{57C659A4-C799-4D45-A6CF-C0BEEDD7B29F}">
      <dgm:prSet phldrT="[Text]"/>
      <dgm:spPr/>
      <dgm:t>
        <a:bodyPr/>
        <a:lstStyle/>
        <a:p>
          <a:r>
            <a:rPr lang="en-GB" dirty="0"/>
            <a:t>Hardware (Servers, switches)</a:t>
          </a:r>
        </a:p>
      </dgm:t>
    </dgm:pt>
    <dgm:pt modelId="{B9745666-4881-0D45-8B6B-4613EDB4E064}" type="parTrans" cxnId="{0480625F-B92F-0648-A92D-8C1BCC4AD3A9}">
      <dgm:prSet/>
      <dgm:spPr/>
      <dgm:t>
        <a:bodyPr/>
        <a:lstStyle/>
        <a:p>
          <a:endParaRPr lang="en-GB"/>
        </a:p>
      </dgm:t>
    </dgm:pt>
    <dgm:pt modelId="{876453F3-4986-6F42-B7E2-93DDCA7F6154}" type="sibTrans" cxnId="{0480625F-B92F-0648-A92D-8C1BCC4AD3A9}">
      <dgm:prSet/>
      <dgm:spPr/>
      <dgm:t>
        <a:bodyPr/>
        <a:lstStyle/>
        <a:p>
          <a:endParaRPr lang="en-GB"/>
        </a:p>
      </dgm:t>
    </dgm:pt>
    <dgm:pt modelId="{E239D09B-A48E-FB45-B731-C2655E8F268C}">
      <dgm:prSet/>
      <dgm:spPr/>
      <dgm:t>
        <a:bodyPr/>
        <a:lstStyle/>
        <a:p>
          <a:r>
            <a:rPr lang="en-GB" dirty="0"/>
            <a:t>Express Route</a:t>
          </a:r>
        </a:p>
      </dgm:t>
    </dgm:pt>
    <dgm:pt modelId="{40FCA6A2-6013-D047-85BF-3BFF072BC04F}" type="parTrans" cxnId="{84802533-F131-E346-8974-0F7CA5F40DFC}">
      <dgm:prSet/>
      <dgm:spPr/>
      <dgm:t>
        <a:bodyPr/>
        <a:lstStyle/>
        <a:p>
          <a:endParaRPr lang="en-GB"/>
        </a:p>
      </dgm:t>
    </dgm:pt>
    <dgm:pt modelId="{0344ABCB-A988-1F44-A352-86F577AF440F}" type="sibTrans" cxnId="{84802533-F131-E346-8974-0F7CA5F40DFC}">
      <dgm:prSet/>
      <dgm:spPr/>
      <dgm:t>
        <a:bodyPr/>
        <a:lstStyle/>
        <a:p>
          <a:endParaRPr lang="en-GB"/>
        </a:p>
      </dgm:t>
    </dgm:pt>
    <dgm:pt modelId="{FBBCF08F-D03A-FC49-A192-96586E6C8380}">
      <dgm:prSet/>
      <dgm:spPr/>
      <dgm:t>
        <a:bodyPr/>
        <a:lstStyle/>
        <a:p>
          <a:r>
            <a:rPr lang="en-GB" dirty="0"/>
            <a:t>FTE</a:t>
          </a:r>
        </a:p>
      </dgm:t>
    </dgm:pt>
    <dgm:pt modelId="{F2D72FF6-85A7-7848-BDBE-EE96D53722B4}" type="parTrans" cxnId="{DA6BE3AA-E930-F340-B823-97AF9B9E5DAC}">
      <dgm:prSet/>
      <dgm:spPr/>
      <dgm:t>
        <a:bodyPr/>
        <a:lstStyle/>
        <a:p>
          <a:endParaRPr lang="en-GB"/>
        </a:p>
      </dgm:t>
    </dgm:pt>
    <dgm:pt modelId="{98A59D26-4A63-0146-8D7D-CC63AD335A74}" type="sibTrans" cxnId="{DA6BE3AA-E930-F340-B823-97AF9B9E5DAC}">
      <dgm:prSet/>
      <dgm:spPr/>
      <dgm:t>
        <a:bodyPr/>
        <a:lstStyle/>
        <a:p>
          <a:endParaRPr lang="en-GB"/>
        </a:p>
      </dgm:t>
    </dgm:pt>
    <dgm:pt modelId="{EB627609-D902-2642-9871-48C0B9230CA0}">
      <dgm:prSet/>
      <dgm:spPr/>
      <dgm:t>
        <a:bodyPr/>
        <a:lstStyle/>
        <a:p>
          <a:r>
            <a:rPr lang="en-GB" dirty="0"/>
            <a:t>Traffic</a:t>
          </a:r>
        </a:p>
      </dgm:t>
    </dgm:pt>
    <dgm:pt modelId="{DAD43CCB-3D41-3843-A34B-3BA068C69AE3}" type="parTrans" cxnId="{D79B3168-07BE-7B47-BD9C-4AC6825B6A26}">
      <dgm:prSet/>
      <dgm:spPr/>
      <dgm:t>
        <a:bodyPr/>
        <a:lstStyle/>
        <a:p>
          <a:endParaRPr lang="en-GB"/>
        </a:p>
      </dgm:t>
    </dgm:pt>
    <dgm:pt modelId="{1233B26A-9A9B-CF4D-9981-008134870B98}" type="sibTrans" cxnId="{D79B3168-07BE-7B47-BD9C-4AC6825B6A26}">
      <dgm:prSet/>
      <dgm:spPr/>
      <dgm:t>
        <a:bodyPr/>
        <a:lstStyle/>
        <a:p>
          <a:endParaRPr lang="en-GB"/>
        </a:p>
      </dgm:t>
    </dgm:pt>
    <dgm:pt modelId="{BDDBBD3F-02E0-914F-AC25-F5D9A1F05493}">
      <dgm:prSet/>
      <dgm:spPr/>
      <dgm:t>
        <a:bodyPr/>
        <a:lstStyle/>
        <a:p>
          <a:r>
            <a:rPr lang="en-GB" dirty="0"/>
            <a:t>...</a:t>
          </a:r>
        </a:p>
      </dgm:t>
    </dgm:pt>
    <dgm:pt modelId="{4EA5D311-2BEA-0C4F-9858-8BA6F5B2C20C}" type="parTrans" cxnId="{BCEFEC94-A461-B541-8804-0A7565EBB575}">
      <dgm:prSet/>
      <dgm:spPr/>
      <dgm:t>
        <a:bodyPr/>
        <a:lstStyle/>
        <a:p>
          <a:endParaRPr lang="en-GB"/>
        </a:p>
      </dgm:t>
    </dgm:pt>
    <dgm:pt modelId="{8981E3FB-EB0D-B34C-9BF8-1A203F68D49E}" type="sibTrans" cxnId="{BCEFEC94-A461-B541-8804-0A7565EBB575}">
      <dgm:prSet/>
      <dgm:spPr/>
      <dgm:t>
        <a:bodyPr/>
        <a:lstStyle/>
        <a:p>
          <a:endParaRPr lang="en-GB"/>
        </a:p>
      </dgm:t>
    </dgm:pt>
    <dgm:pt modelId="{63854D59-8C22-5E42-9C0D-B792DC5E4B25}">
      <dgm:prSet phldrT="[Text]"/>
      <dgm:spPr/>
      <dgm:t>
        <a:bodyPr/>
        <a:lstStyle/>
        <a:p>
          <a:r>
            <a:rPr lang="en-GB" dirty="0"/>
            <a:t>Licenses</a:t>
          </a:r>
        </a:p>
      </dgm:t>
    </dgm:pt>
    <dgm:pt modelId="{D009B859-AD37-2046-AF63-D398FA2AA1CD}" type="parTrans" cxnId="{5D02E5FA-3051-B043-BCD5-AAA720611FE9}">
      <dgm:prSet/>
      <dgm:spPr/>
      <dgm:t>
        <a:bodyPr/>
        <a:lstStyle/>
        <a:p>
          <a:endParaRPr lang="en-GB"/>
        </a:p>
      </dgm:t>
    </dgm:pt>
    <dgm:pt modelId="{B6BBC496-46FC-FE48-8C1B-572A19645E3A}" type="sibTrans" cxnId="{5D02E5FA-3051-B043-BCD5-AAA720611FE9}">
      <dgm:prSet/>
      <dgm:spPr/>
      <dgm:t>
        <a:bodyPr/>
        <a:lstStyle/>
        <a:p>
          <a:endParaRPr lang="en-GB"/>
        </a:p>
      </dgm:t>
    </dgm:pt>
    <dgm:pt modelId="{5E76517E-9690-424F-BC52-E4C4C16A4232}">
      <dgm:prSet/>
      <dgm:spPr/>
      <dgm:t>
        <a:bodyPr/>
        <a:lstStyle/>
        <a:p>
          <a:r>
            <a:rPr lang="en-GB" dirty="0"/>
            <a:t>...</a:t>
          </a:r>
        </a:p>
      </dgm:t>
    </dgm:pt>
    <dgm:pt modelId="{95DDE19C-B136-0B45-AC25-0DB4D20D6BE4}" type="parTrans" cxnId="{62A28AC5-79E3-B647-B71D-4E7CECDCF4FA}">
      <dgm:prSet/>
      <dgm:spPr/>
      <dgm:t>
        <a:bodyPr/>
        <a:lstStyle/>
        <a:p>
          <a:endParaRPr lang="en-GB"/>
        </a:p>
      </dgm:t>
    </dgm:pt>
    <dgm:pt modelId="{14EE409F-9FD3-DD46-B546-10EEB58E3FA4}" type="sibTrans" cxnId="{62A28AC5-79E3-B647-B71D-4E7CECDCF4FA}">
      <dgm:prSet/>
      <dgm:spPr/>
      <dgm:t>
        <a:bodyPr/>
        <a:lstStyle/>
        <a:p>
          <a:endParaRPr lang="en-GB"/>
        </a:p>
      </dgm:t>
    </dgm:pt>
    <dgm:pt modelId="{A1019B73-2944-F642-B0E5-1F056B817F05}" type="pres">
      <dgm:prSet presAssocID="{15C8B3C0-ABEF-B449-A995-82C5B87B8002}" presName="layout" presStyleCnt="0">
        <dgm:presLayoutVars>
          <dgm:chMax/>
          <dgm:chPref/>
          <dgm:dir/>
          <dgm:resizeHandles/>
        </dgm:presLayoutVars>
      </dgm:prSet>
      <dgm:spPr/>
    </dgm:pt>
    <dgm:pt modelId="{11ED285B-F734-144D-B1EF-FC7E07156C99}" type="pres">
      <dgm:prSet presAssocID="{C89D2F7C-6EB9-2D47-A33A-B7577593679A}" presName="root" presStyleCnt="0">
        <dgm:presLayoutVars>
          <dgm:chMax/>
          <dgm:chPref/>
        </dgm:presLayoutVars>
      </dgm:prSet>
      <dgm:spPr/>
    </dgm:pt>
    <dgm:pt modelId="{A5C294FC-1E41-6848-A12E-20F9A9DF0BAC}" type="pres">
      <dgm:prSet presAssocID="{C89D2F7C-6EB9-2D47-A33A-B7577593679A}" presName="rootComposite" presStyleCnt="0">
        <dgm:presLayoutVars/>
      </dgm:prSet>
      <dgm:spPr/>
    </dgm:pt>
    <dgm:pt modelId="{E2BEEE10-9BF6-764F-883A-D5B4F6DC772E}" type="pres">
      <dgm:prSet presAssocID="{C89D2F7C-6EB9-2D47-A33A-B7577593679A}" presName="ParentAccent" presStyleLbl="alignNode1" presStyleIdx="0" presStyleCnt="2"/>
      <dgm:spPr>
        <a:solidFill>
          <a:srgbClr val="0C4E93"/>
        </a:solidFill>
      </dgm:spPr>
    </dgm:pt>
    <dgm:pt modelId="{11413A28-B562-D641-ADCE-B08B7407C4F3}" type="pres">
      <dgm:prSet presAssocID="{C89D2F7C-6EB9-2D47-A33A-B7577593679A}" presName="ParentSmallAccent" presStyleLbl="fgAcc1" presStyleIdx="0" presStyleCnt="2"/>
      <dgm:spPr/>
    </dgm:pt>
    <dgm:pt modelId="{63447AA5-2584-1148-98FE-1D1E692CDA8D}" type="pres">
      <dgm:prSet presAssocID="{C89D2F7C-6EB9-2D47-A33A-B7577593679A}" presName="Parent" presStyleLbl="revTx" presStyleIdx="0" presStyleCnt="14">
        <dgm:presLayoutVars>
          <dgm:chMax/>
          <dgm:chPref val="4"/>
          <dgm:bulletEnabled val="1"/>
        </dgm:presLayoutVars>
      </dgm:prSet>
      <dgm:spPr/>
    </dgm:pt>
    <dgm:pt modelId="{2068AA9A-903A-1541-AA4A-3C44F7B30641}" type="pres">
      <dgm:prSet presAssocID="{C89D2F7C-6EB9-2D47-A33A-B7577593679A}" presName="childShape" presStyleCnt="0">
        <dgm:presLayoutVars>
          <dgm:chMax val="0"/>
          <dgm:chPref val="0"/>
        </dgm:presLayoutVars>
      </dgm:prSet>
      <dgm:spPr/>
    </dgm:pt>
    <dgm:pt modelId="{BB95C3F2-0E16-8D46-882F-2F3AA79A077E}" type="pres">
      <dgm:prSet presAssocID="{F3608AF3-70DA-264D-A438-994904E441F2}" presName="childComposite" presStyleCnt="0">
        <dgm:presLayoutVars>
          <dgm:chMax val="0"/>
          <dgm:chPref val="0"/>
        </dgm:presLayoutVars>
      </dgm:prSet>
      <dgm:spPr/>
    </dgm:pt>
    <dgm:pt modelId="{1FE3D22D-E858-944E-9A2B-E1B17F3B45B2}" type="pres">
      <dgm:prSet presAssocID="{F3608AF3-70DA-264D-A438-994904E441F2}" presName="ChildAccent" presStyleLbl="solidFgAcc1" presStyleIdx="0" presStyleCnt="12"/>
      <dgm:spPr/>
    </dgm:pt>
    <dgm:pt modelId="{66EF5218-A3CC-C74A-A80B-11305F35C2D9}" type="pres">
      <dgm:prSet presAssocID="{F3608AF3-70DA-264D-A438-994904E441F2}" presName="Child" presStyleLbl="revTx" presStyleIdx="1" presStyleCnt="14">
        <dgm:presLayoutVars>
          <dgm:chMax val="0"/>
          <dgm:chPref val="0"/>
          <dgm:bulletEnabled val="1"/>
        </dgm:presLayoutVars>
      </dgm:prSet>
      <dgm:spPr/>
    </dgm:pt>
    <dgm:pt modelId="{F5E27869-ED8B-3F43-8AF2-610653D7FCD7}" type="pres">
      <dgm:prSet presAssocID="{5061F90D-363A-8F4A-86EA-CB140387673B}" presName="childComposite" presStyleCnt="0">
        <dgm:presLayoutVars>
          <dgm:chMax val="0"/>
          <dgm:chPref val="0"/>
        </dgm:presLayoutVars>
      </dgm:prSet>
      <dgm:spPr/>
    </dgm:pt>
    <dgm:pt modelId="{F8AF9E51-59FB-A343-BC8A-9851D1FBF7F3}" type="pres">
      <dgm:prSet presAssocID="{5061F90D-363A-8F4A-86EA-CB140387673B}" presName="ChildAccent" presStyleLbl="solidFgAcc1" presStyleIdx="1" presStyleCnt="12"/>
      <dgm:spPr/>
    </dgm:pt>
    <dgm:pt modelId="{DE84976D-A0E2-BE49-B4B5-FBF4FE0CF547}" type="pres">
      <dgm:prSet presAssocID="{5061F90D-363A-8F4A-86EA-CB140387673B}" presName="Child" presStyleLbl="revTx" presStyleIdx="2" presStyleCnt="14">
        <dgm:presLayoutVars>
          <dgm:chMax val="0"/>
          <dgm:chPref val="0"/>
          <dgm:bulletEnabled val="1"/>
        </dgm:presLayoutVars>
      </dgm:prSet>
      <dgm:spPr/>
    </dgm:pt>
    <dgm:pt modelId="{03F89214-96D2-BB47-A68A-7A65DA191825}" type="pres">
      <dgm:prSet presAssocID="{BB98CA36-CB86-0949-AA3E-35763EBAB07D}" presName="childComposite" presStyleCnt="0">
        <dgm:presLayoutVars>
          <dgm:chMax val="0"/>
          <dgm:chPref val="0"/>
        </dgm:presLayoutVars>
      </dgm:prSet>
      <dgm:spPr/>
    </dgm:pt>
    <dgm:pt modelId="{25A895FE-112A-DF42-8149-59F494CBD612}" type="pres">
      <dgm:prSet presAssocID="{BB98CA36-CB86-0949-AA3E-35763EBAB07D}" presName="ChildAccent" presStyleLbl="solidFgAcc1" presStyleIdx="2" presStyleCnt="12"/>
      <dgm:spPr/>
    </dgm:pt>
    <dgm:pt modelId="{8271CB73-0769-F14C-8689-0BDFF04635E9}" type="pres">
      <dgm:prSet presAssocID="{BB98CA36-CB86-0949-AA3E-35763EBAB07D}" presName="Child" presStyleLbl="revTx" presStyleIdx="3" presStyleCnt="14">
        <dgm:presLayoutVars>
          <dgm:chMax val="0"/>
          <dgm:chPref val="0"/>
          <dgm:bulletEnabled val="1"/>
        </dgm:presLayoutVars>
      </dgm:prSet>
      <dgm:spPr/>
    </dgm:pt>
    <dgm:pt modelId="{EEB6185F-A7AC-0B43-8F36-335F1612C881}" type="pres">
      <dgm:prSet presAssocID="{E239D09B-A48E-FB45-B731-C2655E8F268C}" presName="childComposite" presStyleCnt="0">
        <dgm:presLayoutVars>
          <dgm:chMax val="0"/>
          <dgm:chPref val="0"/>
        </dgm:presLayoutVars>
      </dgm:prSet>
      <dgm:spPr/>
    </dgm:pt>
    <dgm:pt modelId="{9BEE862A-6363-8248-AE13-4935DB0F06F8}" type="pres">
      <dgm:prSet presAssocID="{E239D09B-A48E-FB45-B731-C2655E8F268C}" presName="ChildAccent" presStyleLbl="solidFgAcc1" presStyleIdx="3" presStyleCnt="12"/>
      <dgm:spPr/>
    </dgm:pt>
    <dgm:pt modelId="{D8D9C9B2-FE64-3C48-B818-98BDCD33FE8E}" type="pres">
      <dgm:prSet presAssocID="{E239D09B-A48E-FB45-B731-C2655E8F268C}" presName="Child" presStyleLbl="revTx" presStyleIdx="4" presStyleCnt="14">
        <dgm:presLayoutVars>
          <dgm:chMax val="0"/>
          <dgm:chPref val="0"/>
          <dgm:bulletEnabled val="1"/>
        </dgm:presLayoutVars>
      </dgm:prSet>
      <dgm:spPr/>
    </dgm:pt>
    <dgm:pt modelId="{847E42C7-5880-DF40-ADCA-F2F05CAB8F08}" type="pres">
      <dgm:prSet presAssocID="{EB627609-D902-2642-9871-48C0B9230CA0}" presName="childComposite" presStyleCnt="0">
        <dgm:presLayoutVars>
          <dgm:chMax val="0"/>
          <dgm:chPref val="0"/>
        </dgm:presLayoutVars>
      </dgm:prSet>
      <dgm:spPr/>
    </dgm:pt>
    <dgm:pt modelId="{5A40D9D5-AFBB-6548-A59D-1B0FDCD4D170}" type="pres">
      <dgm:prSet presAssocID="{EB627609-D902-2642-9871-48C0B9230CA0}" presName="ChildAccent" presStyleLbl="solidFgAcc1" presStyleIdx="4" presStyleCnt="12"/>
      <dgm:spPr/>
    </dgm:pt>
    <dgm:pt modelId="{C42A2940-7571-A541-9B9B-05BE73AA054C}" type="pres">
      <dgm:prSet presAssocID="{EB627609-D902-2642-9871-48C0B9230CA0}" presName="Child" presStyleLbl="revTx" presStyleIdx="5" presStyleCnt="14">
        <dgm:presLayoutVars>
          <dgm:chMax val="0"/>
          <dgm:chPref val="0"/>
          <dgm:bulletEnabled val="1"/>
        </dgm:presLayoutVars>
      </dgm:prSet>
      <dgm:spPr/>
    </dgm:pt>
    <dgm:pt modelId="{ED056E7D-219C-F74C-AF88-5A7E7EA7F0FC}" type="pres">
      <dgm:prSet presAssocID="{BDDBBD3F-02E0-914F-AC25-F5D9A1F05493}" presName="childComposite" presStyleCnt="0">
        <dgm:presLayoutVars>
          <dgm:chMax val="0"/>
          <dgm:chPref val="0"/>
        </dgm:presLayoutVars>
      </dgm:prSet>
      <dgm:spPr/>
    </dgm:pt>
    <dgm:pt modelId="{8517380E-BECA-3445-AEE6-E53CB8BF12C6}" type="pres">
      <dgm:prSet presAssocID="{BDDBBD3F-02E0-914F-AC25-F5D9A1F05493}" presName="ChildAccent" presStyleLbl="solidFgAcc1" presStyleIdx="5" presStyleCnt="12"/>
      <dgm:spPr/>
    </dgm:pt>
    <dgm:pt modelId="{F759CDE4-0DF4-DC42-B85B-C14CAA7350C1}" type="pres">
      <dgm:prSet presAssocID="{BDDBBD3F-02E0-914F-AC25-F5D9A1F05493}" presName="Child" presStyleLbl="revTx" presStyleIdx="6" presStyleCnt="14">
        <dgm:presLayoutVars>
          <dgm:chMax val="0"/>
          <dgm:chPref val="0"/>
          <dgm:bulletEnabled val="1"/>
        </dgm:presLayoutVars>
      </dgm:prSet>
      <dgm:spPr/>
    </dgm:pt>
    <dgm:pt modelId="{DF97DCCB-7D7D-1940-A86D-D160E22B5F66}" type="pres">
      <dgm:prSet presAssocID="{CED19E0C-CB1B-774D-9799-D8A453F0102B}" presName="root" presStyleCnt="0">
        <dgm:presLayoutVars>
          <dgm:chMax/>
          <dgm:chPref/>
        </dgm:presLayoutVars>
      </dgm:prSet>
      <dgm:spPr/>
    </dgm:pt>
    <dgm:pt modelId="{4002157D-F335-4A4C-A87E-0AA168549B32}" type="pres">
      <dgm:prSet presAssocID="{CED19E0C-CB1B-774D-9799-D8A453F0102B}" presName="rootComposite" presStyleCnt="0">
        <dgm:presLayoutVars/>
      </dgm:prSet>
      <dgm:spPr/>
    </dgm:pt>
    <dgm:pt modelId="{A6D634EC-BC46-FC42-BEA2-D0386C31A4F8}" type="pres">
      <dgm:prSet presAssocID="{CED19E0C-CB1B-774D-9799-D8A453F0102B}" presName="ParentAccent" presStyleLbl="alignNode1" presStyleIdx="1" presStyleCnt="2"/>
      <dgm:spPr>
        <a:solidFill>
          <a:srgbClr val="041478"/>
        </a:solidFill>
      </dgm:spPr>
    </dgm:pt>
    <dgm:pt modelId="{6541337E-E222-EB46-A109-3349F580AC2D}" type="pres">
      <dgm:prSet presAssocID="{CED19E0C-CB1B-774D-9799-D8A453F0102B}" presName="ParentSmallAccent" presStyleLbl="fgAcc1" presStyleIdx="1" presStyleCnt="2"/>
      <dgm:spPr/>
    </dgm:pt>
    <dgm:pt modelId="{30055F86-D83B-F947-B082-0FF839D06961}" type="pres">
      <dgm:prSet presAssocID="{CED19E0C-CB1B-774D-9799-D8A453F0102B}" presName="Parent" presStyleLbl="revTx" presStyleIdx="7" presStyleCnt="14">
        <dgm:presLayoutVars>
          <dgm:chMax/>
          <dgm:chPref val="4"/>
          <dgm:bulletEnabled val="1"/>
        </dgm:presLayoutVars>
      </dgm:prSet>
      <dgm:spPr/>
    </dgm:pt>
    <dgm:pt modelId="{26058C40-5F2F-E043-988E-190A1D4448E3}" type="pres">
      <dgm:prSet presAssocID="{CED19E0C-CB1B-774D-9799-D8A453F0102B}" presName="childShape" presStyleCnt="0">
        <dgm:presLayoutVars>
          <dgm:chMax val="0"/>
          <dgm:chPref val="0"/>
        </dgm:presLayoutVars>
      </dgm:prSet>
      <dgm:spPr/>
    </dgm:pt>
    <dgm:pt modelId="{A0F87130-DC69-984E-B6A7-CE2616EC333F}" type="pres">
      <dgm:prSet presAssocID="{F61C5FF8-EE67-5041-829C-4E2979F000C9}" presName="childComposite" presStyleCnt="0">
        <dgm:presLayoutVars>
          <dgm:chMax val="0"/>
          <dgm:chPref val="0"/>
        </dgm:presLayoutVars>
      </dgm:prSet>
      <dgm:spPr/>
    </dgm:pt>
    <dgm:pt modelId="{E07C571C-A0F1-E047-90F5-5EF7B40B679A}" type="pres">
      <dgm:prSet presAssocID="{F61C5FF8-EE67-5041-829C-4E2979F000C9}" presName="ChildAccent" presStyleLbl="solidFgAcc1" presStyleIdx="6" presStyleCnt="12"/>
      <dgm:spPr/>
    </dgm:pt>
    <dgm:pt modelId="{D60EAAD1-DEBB-AC48-BED1-86546A73B625}" type="pres">
      <dgm:prSet presAssocID="{F61C5FF8-EE67-5041-829C-4E2979F000C9}" presName="Child" presStyleLbl="revTx" presStyleIdx="8" presStyleCnt="14">
        <dgm:presLayoutVars>
          <dgm:chMax val="0"/>
          <dgm:chPref val="0"/>
          <dgm:bulletEnabled val="1"/>
        </dgm:presLayoutVars>
      </dgm:prSet>
      <dgm:spPr/>
    </dgm:pt>
    <dgm:pt modelId="{B3DAB894-C408-5946-BB59-600BDC9F8162}" type="pres">
      <dgm:prSet presAssocID="{8CA7214C-6E87-094C-8DDB-456F10CD6177}" presName="childComposite" presStyleCnt="0">
        <dgm:presLayoutVars>
          <dgm:chMax val="0"/>
          <dgm:chPref val="0"/>
        </dgm:presLayoutVars>
      </dgm:prSet>
      <dgm:spPr/>
    </dgm:pt>
    <dgm:pt modelId="{94E1164D-3916-9E48-B332-93080EAFAA0B}" type="pres">
      <dgm:prSet presAssocID="{8CA7214C-6E87-094C-8DDB-456F10CD6177}" presName="ChildAccent" presStyleLbl="solidFgAcc1" presStyleIdx="7" presStyleCnt="12"/>
      <dgm:spPr/>
    </dgm:pt>
    <dgm:pt modelId="{4B969A68-32F8-004A-8916-D4B701222BC7}" type="pres">
      <dgm:prSet presAssocID="{8CA7214C-6E87-094C-8DDB-456F10CD6177}" presName="Child" presStyleLbl="revTx" presStyleIdx="9" presStyleCnt="14">
        <dgm:presLayoutVars>
          <dgm:chMax val="0"/>
          <dgm:chPref val="0"/>
          <dgm:bulletEnabled val="1"/>
        </dgm:presLayoutVars>
      </dgm:prSet>
      <dgm:spPr/>
    </dgm:pt>
    <dgm:pt modelId="{AF1CE650-317C-1E42-BA6C-649CCB087DFA}" type="pres">
      <dgm:prSet presAssocID="{57C659A4-C799-4D45-A6CF-C0BEEDD7B29F}" presName="childComposite" presStyleCnt="0">
        <dgm:presLayoutVars>
          <dgm:chMax val="0"/>
          <dgm:chPref val="0"/>
        </dgm:presLayoutVars>
      </dgm:prSet>
      <dgm:spPr/>
    </dgm:pt>
    <dgm:pt modelId="{01CD3CC3-DAAE-2646-9923-2389108DD27D}" type="pres">
      <dgm:prSet presAssocID="{57C659A4-C799-4D45-A6CF-C0BEEDD7B29F}" presName="ChildAccent" presStyleLbl="solidFgAcc1" presStyleIdx="8" presStyleCnt="12"/>
      <dgm:spPr/>
    </dgm:pt>
    <dgm:pt modelId="{8BFD356C-8CC4-4C48-B8B7-744BB14617F7}" type="pres">
      <dgm:prSet presAssocID="{57C659A4-C799-4D45-A6CF-C0BEEDD7B29F}" presName="Child" presStyleLbl="revTx" presStyleIdx="10" presStyleCnt="14">
        <dgm:presLayoutVars>
          <dgm:chMax val="0"/>
          <dgm:chPref val="0"/>
          <dgm:bulletEnabled val="1"/>
        </dgm:presLayoutVars>
      </dgm:prSet>
      <dgm:spPr/>
    </dgm:pt>
    <dgm:pt modelId="{9ADFD802-9E54-E240-B113-1399F0328FF1}" type="pres">
      <dgm:prSet presAssocID="{63854D59-8C22-5E42-9C0D-B792DC5E4B25}" presName="childComposite" presStyleCnt="0">
        <dgm:presLayoutVars>
          <dgm:chMax val="0"/>
          <dgm:chPref val="0"/>
        </dgm:presLayoutVars>
      </dgm:prSet>
      <dgm:spPr/>
    </dgm:pt>
    <dgm:pt modelId="{0B94CB7D-1C47-5C44-A888-563D9050F5F8}" type="pres">
      <dgm:prSet presAssocID="{63854D59-8C22-5E42-9C0D-B792DC5E4B25}" presName="ChildAccent" presStyleLbl="solidFgAcc1" presStyleIdx="9" presStyleCnt="12"/>
      <dgm:spPr/>
    </dgm:pt>
    <dgm:pt modelId="{FA32A857-390A-1743-B463-3C6AED2962D1}" type="pres">
      <dgm:prSet presAssocID="{63854D59-8C22-5E42-9C0D-B792DC5E4B25}" presName="Child" presStyleLbl="revTx" presStyleIdx="11" presStyleCnt="14">
        <dgm:presLayoutVars>
          <dgm:chMax val="0"/>
          <dgm:chPref val="0"/>
          <dgm:bulletEnabled val="1"/>
        </dgm:presLayoutVars>
      </dgm:prSet>
      <dgm:spPr/>
    </dgm:pt>
    <dgm:pt modelId="{EC9F3593-A9BB-1C45-9271-B06C3D60ED87}" type="pres">
      <dgm:prSet presAssocID="{FBBCF08F-D03A-FC49-A192-96586E6C8380}" presName="childComposite" presStyleCnt="0">
        <dgm:presLayoutVars>
          <dgm:chMax val="0"/>
          <dgm:chPref val="0"/>
        </dgm:presLayoutVars>
      </dgm:prSet>
      <dgm:spPr/>
    </dgm:pt>
    <dgm:pt modelId="{7C374840-9F24-0E4B-B4E1-A31A4F1D9E31}" type="pres">
      <dgm:prSet presAssocID="{FBBCF08F-D03A-FC49-A192-96586E6C8380}" presName="ChildAccent" presStyleLbl="solidFgAcc1" presStyleIdx="10" presStyleCnt="12"/>
      <dgm:spPr/>
    </dgm:pt>
    <dgm:pt modelId="{8A1712C6-8FAE-064B-B70F-EB251AC406CE}" type="pres">
      <dgm:prSet presAssocID="{FBBCF08F-D03A-FC49-A192-96586E6C8380}" presName="Child" presStyleLbl="revTx" presStyleIdx="12" presStyleCnt="14">
        <dgm:presLayoutVars>
          <dgm:chMax val="0"/>
          <dgm:chPref val="0"/>
          <dgm:bulletEnabled val="1"/>
        </dgm:presLayoutVars>
      </dgm:prSet>
      <dgm:spPr/>
    </dgm:pt>
    <dgm:pt modelId="{B687BA36-EB5F-764C-B4A6-4296266ECA65}" type="pres">
      <dgm:prSet presAssocID="{5E76517E-9690-424F-BC52-E4C4C16A4232}" presName="childComposite" presStyleCnt="0">
        <dgm:presLayoutVars>
          <dgm:chMax val="0"/>
          <dgm:chPref val="0"/>
        </dgm:presLayoutVars>
      </dgm:prSet>
      <dgm:spPr/>
    </dgm:pt>
    <dgm:pt modelId="{31F55B63-5B64-5D45-9596-FC01DA94C327}" type="pres">
      <dgm:prSet presAssocID="{5E76517E-9690-424F-BC52-E4C4C16A4232}" presName="ChildAccent" presStyleLbl="solidFgAcc1" presStyleIdx="11" presStyleCnt="12"/>
      <dgm:spPr/>
    </dgm:pt>
    <dgm:pt modelId="{911A882F-562F-9348-BAA8-389058404DBE}" type="pres">
      <dgm:prSet presAssocID="{5E76517E-9690-424F-BC52-E4C4C16A4232}" presName="Child" presStyleLbl="revTx" presStyleIdx="13" presStyleCnt="14">
        <dgm:presLayoutVars>
          <dgm:chMax val="0"/>
          <dgm:chPref val="0"/>
          <dgm:bulletEnabled val="1"/>
        </dgm:presLayoutVars>
      </dgm:prSet>
      <dgm:spPr/>
    </dgm:pt>
  </dgm:ptLst>
  <dgm:cxnLst>
    <dgm:cxn modelId="{6B1D3D02-F0B4-0843-A9C3-5B568BD34C79}" type="presOf" srcId="{15C8B3C0-ABEF-B449-A995-82C5B87B8002}" destId="{A1019B73-2944-F642-B0E5-1F056B817F05}" srcOrd="0" destOrd="0" presId="urn:microsoft.com/office/officeart/2008/layout/SquareAccentList"/>
    <dgm:cxn modelId="{81AB430D-3EA6-C043-A527-52F5AC4AA01B}" type="presOf" srcId="{CED19E0C-CB1B-774D-9799-D8A453F0102B}" destId="{30055F86-D83B-F947-B082-0FF839D06961}" srcOrd="0" destOrd="0" presId="urn:microsoft.com/office/officeart/2008/layout/SquareAccentList"/>
    <dgm:cxn modelId="{0A911D25-2DCF-4044-8EF3-7E162832012C}" srcId="{C89D2F7C-6EB9-2D47-A33A-B7577593679A}" destId="{5061F90D-363A-8F4A-86EA-CB140387673B}" srcOrd="1" destOrd="0" parTransId="{1AA98C30-B5B0-5646-8117-C5E820732E9D}" sibTransId="{4B25AB19-44BF-3A47-BAB8-B96F4FE7E3ED}"/>
    <dgm:cxn modelId="{8167732F-E4CD-D543-ABAA-5E136D6D20CA}" srcId="{15C8B3C0-ABEF-B449-A995-82C5B87B8002}" destId="{C89D2F7C-6EB9-2D47-A33A-B7577593679A}" srcOrd="0" destOrd="0" parTransId="{049E3F88-9BA6-E248-9EF2-23905BCB0D50}" sibTransId="{FC033A53-51AE-7E43-BB92-773E7EB41425}"/>
    <dgm:cxn modelId="{84802533-F131-E346-8974-0F7CA5F40DFC}" srcId="{C89D2F7C-6EB9-2D47-A33A-B7577593679A}" destId="{E239D09B-A48E-FB45-B731-C2655E8F268C}" srcOrd="3" destOrd="0" parTransId="{40FCA6A2-6013-D047-85BF-3BFF072BC04F}" sibTransId="{0344ABCB-A988-1F44-A352-86F577AF440F}"/>
    <dgm:cxn modelId="{DA7E8E41-E446-A440-A936-8ECD40B229FE}" srcId="{C89D2F7C-6EB9-2D47-A33A-B7577593679A}" destId="{BB98CA36-CB86-0949-AA3E-35763EBAB07D}" srcOrd="2" destOrd="0" parTransId="{AA5B25AF-F997-A248-9F83-6FA3D42C2A98}" sibTransId="{7D08E7C6-8FB3-254D-B5B3-63033126B08E}"/>
    <dgm:cxn modelId="{55D93348-AD11-C947-97D2-6A3FB99320AF}" type="presOf" srcId="{5061F90D-363A-8F4A-86EA-CB140387673B}" destId="{DE84976D-A0E2-BE49-B4B5-FBF4FE0CF547}" srcOrd="0" destOrd="0" presId="urn:microsoft.com/office/officeart/2008/layout/SquareAccentList"/>
    <dgm:cxn modelId="{78766749-7FE9-BD4F-BDB9-2D40A55F4982}" type="presOf" srcId="{F3608AF3-70DA-264D-A438-994904E441F2}" destId="{66EF5218-A3CC-C74A-A80B-11305F35C2D9}" srcOrd="0" destOrd="0" presId="urn:microsoft.com/office/officeart/2008/layout/SquareAccentList"/>
    <dgm:cxn modelId="{8841D84E-F90E-8141-A56F-39B14843B7DA}" type="presOf" srcId="{BB98CA36-CB86-0949-AA3E-35763EBAB07D}" destId="{8271CB73-0769-F14C-8689-0BDFF04635E9}" srcOrd="0" destOrd="0" presId="urn:microsoft.com/office/officeart/2008/layout/SquareAccentList"/>
    <dgm:cxn modelId="{503BB05C-B2EE-B849-98B1-DBC91775F69C}" type="presOf" srcId="{5E76517E-9690-424F-BC52-E4C4C16A4232}" destId="{911A882F-562F-9348-BAA8-389058404DBE}" srcOrd="0" destOrd="0" presId="urn:microsoft.com/office/officeart/2008/layout/SquareAccentList"/>
    <dgm:cxn modelId="{0480625F-B92F-0648-A92D-8C1BCC4AD3A9}" srcId="{CED19E0C-CB1B-774D-9799-D8A453F0102B}" destId="{57C659A4-C799-4D45-A6CF-C0BEEDD7B29F}" srcOrd="2" destOrd="0" parTransId="{B9745666-4881-0D45-8B6B-4613EDB4E064}" sibTransId="{876453F3-4986-6F42-B7E2-93DDCA7F6154}"/>
    <dgm:cxn modelId="{C0BE1A63-6F97-544D-A9D0-ED0E5D13B870}" srcId="{15C8B3C0-ABEF-B449-A995-82C5B87B8002}" destId="{CED19E0C-CB1B-774D-9799-D8A453F0102B}" srcOrd="1" destOrd="0" parTransId="{2A7A4D86-ED67-604A-A8EF-C114408808AC}" sibTransId="{65495767-6C86-4848-9789-8249DD1E69F9}"/>
    <dgm:cxn modelId="{D79B3168-07BE-7B47-BD9C-4AC6825B6A26}" srcId="{C89D2F7C-6EB9-2D47-A33A-B7577593679A}" destId="{EB627609-D902-2642-9871-48C0B9230CA0}" srcOrd="4" destOrd="0" parTransId="{DAD43CCB-3D41-3843-A34B-3BA068C69AE3}" sibTransId="{1233B26A-9A9B-CF4D-9981-008134870B98}"/>
    <dgm:cxn modelId="{FB9E1072-489E-C94A-9B94-24602E84263D}" type="presOf" srcId="{F61C5FF8-EE67-5041-829C-4E2979F000C9}" destId="{D60EAAD1-DEBB-AC48-BED1-86546A73B625}" srcOrd="0" destOrd="0" presId="urn:microsoft.com/office/officeart/2008/layout/SquareAccentList"/>
    <dgm:cxn modelId="{38641F7B-F552-CE4C-B82B-0286956683D3}" type="presOf" srcId="{BDDBBD3F-02E0-914F-AC25-F5D9A1F05493}" destId="{F759CDE4-0DF4-DC42-B85B-C14CAA7350C1}" srcOrd="0" destOrd="0" presId="urn:microsoft.com/office/officeart/2008/layout/SquareAccentList"/>
    <dgm:cxn modelId="{BE5AA590-2CBB-E848-8F9B-798F5977032A}" type="presOf" srcId="{8CA7214C-6E87-094C-8DDB-456F10CD6177}" destId="{4B969A68-32F8-004A-8916-D4B701222BC7}" srcOrd="0" destOrd="0" presId="urn:microsoft.com/office/officeart/2008/layout/SquareAccentList"/>
    <dgm:cxn modelId="{BCEFEC94-A461-B541-8804-0A7565EBB575}" srcId="{C89D2F7C-6EB9-2D47-A33A-B7577593679A}" destId="{BDDBBD3F-02E0-914F-AC25-F5D9A1F05493}" srcOrd="5" destOrd="0" parTransId="{4EA5D311-2BEA-0C4F-9858-8BA6F5B2C20C}" sibTransId="{8981E3FB-EB0D-B34C-9BF8-1A203F68D49E}"/>
    <dgm:cxn modelId="{1DEEF094-A1D4-0B4B-92B5-3ED357CE0DB5}" srcId="{CED19E0C-CB1B-774D-9799-D8A453F0102B}" destId="{F61C5FF8-EE67-5041-829C-4E2979F000C9}" srcOrd="0" destOrd="0" parTransId="{D211D9A6-F3D4-4241-813C-75DDD560A4E1}" sibTransId="{5198E780-9831-BF4D-B064-0ADE6C3A69BE}"/>
    <dgm:cxn modelId="{56B43F9F-905F-C04A-B13F-B2D2E3CC53BF}" type="presOf" srcId="{C89D2F7C-6EB9-2D47-A33A-B7577593679A}" destId="{63447AA5-2584-1148-98FE-1D1E692CDA8D}" srcOrd="0" destOrd="0" presId="urn:microsoft.com/office/officeart/2008/layout/SquareAccentList"/>
    <dgm:cxn modelId="{3B42B9AA-6242-6C47-9CA8-247499C01A6F}" srcId="{CED19E0C-CB1B-774D-9799-D8A453F0102B}" destId="{8CA7214C-6E87-094C-8DDB-456F10CD6177}" srcOrd="1" destOrd="0" parTransId="{D8162B4C-A6A4-7741-B6E5-D11FFC80F212}" sibTransId="{EC1DB4F5-2599-5643-9547-087449ED0917}"/>
    <dgm:cxn modelId="{DA6BE3AA-E930-F340-B823-97AF9B9E5DAC}" srcId="{CED19E0C-CB1B-774D-9799-D8A453F0102B}" destId="{FBBCF08F-D03A-FC49-A192-96586E6C8380}" srcOrd="4" destOrd="0" parTransId="{F2D72FF6-85A7-7848-BDBE-EE96D53722B4}" sibTransId="{98A59D26-4A63-0146-8D7D-CC63AD335A74}"/>
    <dgm:cxn modelId="{62A28AC5-79E3-B647-B71D-4E7CECDCF4FA}" srcId="{CED19E0C-CB1B-774D-9799-D8A453F0102B}" destId="{5E76517E-9690-424F-BC52-E4C4C16A4232}" srcOrd="5" destOrd="0" parTransId="{95DDE19C-B136-0B45-AC25-0DB4D20D6BE4}" sibTransId="{14EE409F-9FD3-DD46-B546-10EEB58E3FA4}"/>
    <dgm:cxn modelId="{C0C525D5-4112-8B4C-B537-63CEEB7BFAF6}" type="presOf" srcId="{57C659A4-C799-4D45-A6CF-C0BEEDD7B29F}" destId="{8BFD356C-8CC4-4C48-B8B7-744BB14617F7}" srcOrd="0" destOrd="0" presId="urn:microsoft.com/office/officeart/2008/layout/SquareAccentList"/>
    <dgm:cxn modelId="{674705E6-7550-8442-A093-B1E75D87ADBE}" srcId="{C89D2F7C-6EB9-2D47-A33A-B7577593679A}" destId="{F3608AF3-70DA-264D-A438-994904E441F2}" srcOrd="0" destOrd="0" parTransId="{0923271C-E1D4-564E-9DD1-E50E54337058}" sibTransId="{E6505AB3-59CD-7944-9D94-BCCC3E4E2AA8}"/>
    <dgm:cxn modelId="{36F8F6F6-C355-A848-BBE4-DFF406E0C855}" type="presOf" srcId="{E239D09B-A48E-FB45-B731-C2655E8F268C}" destId="{D8D9C9B2-FE64-3C48-B818-98BDCD33FE8E}" srcOrd="0" destOrd="0" presId="urn:microsoft.com/office/officeart/2008/layout/SquareAccentList"/>
    <dgm:cxn modelId="{5D02E5FA-3051-B043-BCD5-AAA720611FE9}" srcId="{CED19E0C-CB1B-774D-9799-D8A453F0102B}" destId="{63854D59-8C22-5E42-9C0D-B792DC5E4B25}" srcOrd="3" destOrd="0" parTransId="{D009B859-AD37-2046-AF63-D398FA2AA1CD}" sibTransId="{B6BBC496-46FC-FE48-8C1B-572A19645E3A}"/>
    <dgm:cxn modelId="{85A8D5FB-0C9E-934D-9A96-AD477D9C3162}" type="presOf" srcId="{63854D59-8C22-5E42-9C0D-B792DC5E4B25}" destId="{FA32A857-390A-1743-B463-3C6AED2962D1}" srcOrd="0" destOrd="0" presId="urn:microsoft.com/office/officeart/2008/layout/SquareAccentList"/>
    <dgm:cxn modelId="{8A9DF7FB-6C51-0641-BADA-51BF26DDA799}" type="presOf" srcId="{FBBCF08F-D03A-FC49-A192-96586E6C8380}" destId="{8A1712C6-8FAE-064B-B70F-EB251AC406CE}" srcOrd="0" destOrd="0" presId="urn:microsoft.com/office/officeart/2008/layout/SquareAccentList"/>
    <dgm:cxn modelId="{859F63FE-D915-6D46-AC15-0F013AB44E87}" type="presOf" srcId="{EB627609-D902-2642-9871-48C0B9230CA0}" destId="{C42A2940-7571-A541-9B9B-05BE73AA054C}" srcOrd="0" destOrd="0" presId="urn:microsoft.com/office/officeart/2008/layout/SquareAccentList"/>
    <dgm:cxn modelId="{09F6F213-B31A-4E40-9130-C722E27314F4}" type="presParOf" srcId="{A1019B73-2944-F642-B0E5-1F056B817F05}" destId="{11ED285B-F734-144D-B1EF-FC7E07156C99}" srcOrd="0" destOrd="0" presId="urn:microsoft.com/office/officeart/2008/layout/SquareAccentList"/>
    <dgm:cxn modelId="{C43ABF3A-D30B-6546-B119-1890D2B1F146}" type="presParOf" srcId="{11ED285B-F734-144D-B1EF-FC7E07156C99}" destId="{A5C294FC-1E41-6848-A12E-20F9A9DF0BAC}" srcOrd="0" destOrd="0" presId="urn:microsoft.com/office/officeart/2008/layout/SquareAccentList"/>
    <dgm:cxn modelId="{92ABEED2-9EEA-7949-A3CB-E806F30741AD}" type="presParOf" srcId="{A5C294FC-1E41-6848-A12E-20F9A9DF0BAC}" destId="{E2BEEE10-9BF6-764F-883A-D5B4F6DC772E}" srcOrd="0" destOrd="0" presId="urn:microsoft.com/office/officeart/2008/layout/SquareAccentList"/>
    <dgm:cxn modelId="{D58DD145-E4B5-6947-8B88-A8B4ED10700B}" type="presParOf" srcId="{A5C294FC-1E41-6848-A12E-20F9A9DF0BAC}" destId="{11413A28-B562-D641-ADCE-B08B7407C4F3}" srcOrd="1" destOrd="0" presId="urn:microsoft.com/office/officeart/2008/layout/SquareAccentList"/>
    <dgm:cxn modelId="{2B570734-CF2F-CD4E-9128-F4075D584AE0}" type="presParOf" srcId="{A5C294FC-1E41-6848-A12E-20F9A9DF0BAC}" destId="{63447AA5-2584-1148-98FE-1D1E692CDA8D}" srcOrd="2" destOrd="0" presId="urn:microsoft.com/office/officeart/2008/layout/SquareAccentList"/>
    <dgm:cxn modelId="{53FB2519-592D-B24F-BCC5-8E9732C2260B}" type="presParOf" srcId="{11ED285B-F734-144D-B1EF-FC7E07156C99}" destId="{2068AA9A-903A-1541-AA4A-3C44F7B30641}" srcOrd="1" destOrd="0" presId="urn:microsoft.com/office/officeart/2008/layout/SquareAccentList"/>
    <dgm:cxn modelId="{633D134F-B535-1744-80D8-BDC8272F8054}" type="presParOf" srcId="{2068AA9A-903A-1541-AA4A-3C44F7B30641}" destId="{BB95C3F2-0E16-8D46-882F-2F3AA79A077E}" srcOrd="0" destOrd="0" presId="urn:microsoft.com/office/officeart/2008/layout/SquareAccentList"/>
    <dgm:cxn modelId="{FAA520B4-3117-F04B-BFD8-7289BC02FBB7}" type="presParOf" srcId="{BB95C3F2-0E16-8D46-882F-2F3AA79A077E}" destId="{1FE3D22D-E858-944E-9A2B-E1B17F3B45B2}" srcOrd="0" destOrd="0" presId="urn:microsoft.com/office/officeart/2008/layout/SquareAccentList"/>
    <dgm:cxn modelId="{22441918-FADB-FD4C-8965-A168E2DDC0B3}" type="presParOf" srcId="{BB95C3F2-0E16-8D46-882F-2F3AA79A077E}" destId="{66EF5218-A3CC-C74A-A80B-11305F35C2D9}" srcOrd="1" destOrd="0" presId="urn:microsoft.com/office/officeart/2008/layout/SquareAccentList"/>
    <dgm:cxn modelId="{41027CB6-95EF-6B4C-ACF9-E9DF2E881A6E}" type="presParOf" srcId="{2068AA9A-903A-1541-AA4A-3C44F7B30641}" destId="{F5E27869-ED8B-3F43-8AF2-610653D7FCD7}" srcOrd="1" destOrd="0" presId="urn:microsoft.com/office/officeart/2008/layout/SquareAccentList"/>
    <dgm:cxn modelId="{E43F2C87-6885-0F4D-A4CF-74BA7E88B37C}" type="presParOf" srcId="{F5E27869-ED8B-3F43-8AF2-610653D7FCD7}" destId="{F8AF9E51-59FB-A343-BC8A-9851D1FBF7F3}" srcOrd="0" destOrd="0" presId="urn:microsoft.com/office/officeart/2008/layout/SquareAccentList"/>
    <dgm:cxn modelId="{A134689F-831D-934F-B23F-CFCD3BB18C3B}" type="presParOf" srcId="{F5E27869-ED8B-3F43-8AF2-610653D7FCD7}" destId="{DE84976D-A0E2-BE49-B4B5-FBF4FE0CF547}" srcOrd="1" destOrd="0" presId="urn:microsoft.com/office/officeart/2008/layout/SquareAccentList"/>
    <dgm:cxn modelId="{84A4A349-2CF8-FD48-A16A-14DEB3B6EE90}" type="presParOf" srcId="{2068AA9A-903A-1541-AA4A-3C44F7B30641}" destId="{03F89214-96D2-BB47-A68A-7A65DA191825}" srcOrd="2" destOrd="0" presId="urn:microsoft.com/office/officeart/2008/layout/SquareAccentList"/>
    <dgm:cxn modelId="{1FC81182-82BE-3D4D-9AA7-62AD3421F10D}" type="presParOf" srcId="{03F89214-96D2-BB47-A68A-7A65DA191825}" destId="{25A895FE-112A-DF42-8149-59F494CBD612}" srcOrd="0" destOrd="0" presId="urn:microsoft.com/office/officeart/2008/layout/SquareAccentList"/>
    <dgm:cxn modelId="{4C68E192-9489-7F41-94D8-FC1477B07D15}" type="presParOf" srcId="{03F89214-96D2-BB47-A68A-7A65DA191825}" destId="{8271CB73-0769-F14C-8689-0BDFF04635E9}" srcOrd="1" destOrd="0" presId="urn:microsoft.com/office/officeart/2008/layout/SquareAccentList"/>
    <dgm:cxn modelId="{CA5E1404-C4E2-DF4B-8541-641C255715EF}" type="presParOf" srcId="{2068AA9A-903A-1541-AA4A-3C44F7B30641}" destId="{EEB6185F-A7AC-0B43-8F36-335F1612C881}" srcOrd="3" destOrd="0" presId="urn:microsoft.com/office/officeart/2008/layout/SquareAccentList"/>
    <dgm:cxn modelId="{8C1736A3-FE0D-6C41-902E-6E86BC0D9B38}" type="presParOf" srcId="{EEB6185F-A7AC-0B43-8F36-335F1612C881}" destId="{9BEE862A-6363-8248-AE13-4935DB0F06F8}" srcOrd="0" destOrd="0" presId="urn:microsoft.com/office/officeart/2008/layout/SquareAccentList"/>
    <dgm:cxn modelId="{37D95D72-9F1A-9341-B3F6-95DAD6BBFD4B}" type="presParOf" srcId="{EEB6185F-A7AC-0B43-8F36-335F1612C881}" destId="{D8D9C9B2-FE64-3C48-B818-98BDCD33FE8E}" srcOrd="1" destOrd="0" presId="urn:microsoft.com/office/officeart/2008/layout/SquareAccentList"/>
    <dgm:cxn modelId="{9F6F6946-44D3-1B4F-95C4-4EFDB2EAB477}" type="presParOf" srcId="{2068AA9A-903A-1541-AA4A-3C44F7B30641}" destId="{847E42C7-5880-DF40-ADCA-F2F05CAB8F08}" srcOrd="4" destOrd="0" presId="urn:microsoft.com/office/officeart/2008/layout/SquareAccentList"/>
    <dgm:cxn modelId="{36860F29-FF9B-2C44-BA0E-BEA96D05285A}" type="presParOf" srcId="{847E42C7-5880-DF40-ADCA-F2F05CAB8F08}" destId="{5A40D9D5-AFBB-6548-A59D-1B0FDCD4D170}" srcOrd="0" destOrd="0" presId="urn:microsoft.com/office/officeart/2008/layout/SquareAccentList"/>
    <dgm:cxn modelId="{7F100B70-55ED-1146-86EF-997A1FDE972F}" type="presParOf" srcId="{847E42C7-5880-DF40-ADCA-F2F05CAB8F08}" destId="{C42A2940-7571-A541-9B9B-05BE73AA054C}" srcOrd="1" destOrd="0" presId="urn:microsoft.com/office/officeart/2008/layout/SquareAccentList"/>
    <dgm:cxn modelId="{4756727F-CE35-5E4A-A973-CEF77F9C7525}" type="presParOf" srcId="{2068AA9A-903A-1541-AA4A-3C44F7B30641}" destId="{ED056E7D-219C-F74C-AF88-5A7E7EA7F0FC}" srcOrd="5" destOrd="0" presId="urn:microsoft.com/office/officeart/2008/layout/SquareAccentList"/>
    <dgm:cxn modelId="{B8F790DD-4292-8A49-8E4B-230A8DB1462B}" type="presParOf" srcId="{ED056E7D-219C-F74C-AF88-5A7E7EA7F0FC}" destId="{8517380E-BECA-3445-AEE6-E53CB8BF12C6}" srcOrd="0" destOrd="0" presId="urn:microsoft.com/office/officeart/2008/layout/SquareAccentList"/>
    <dgm:cxn modelId="{CC37E003-2627-7C48-B7C0-B0B1F6A46815}" type="presParOf" srcId="{ED056E7D-219C-F74C-AF88-5A7E7EA7F0FC}" destId="{F759CDE4-0DF4-DC42-B85B-C14CAA7350C1}" srcOrd="1" destOrd="0" presId="urn:microsoft.com/office/officeart/2008/layout/SquareAccentList"/>
    <dgm:cxn modelId="{0A3CC197-1A77-C840-B169-4F86A36BBFD4}" type="presParOf" srcId="{A1019B73-2944-F642-B0E5-1F056B817F05}" destId="{DF97DCCB-7D7D-1940-A86D-D160E22B5F66}" srcOrd="1" destOrd="0" presId="urn:microsoft.com/office/officeart/2008/layout/SquareAccentList"/>
    <dgm:cxn modelId="{A343574B-232B-F941-8E58-5EED0A6DD05B}" type="presParOf" srcId="{DF97DCCB-7D7D-1940-A86D-D160E22B5F66}" destId="{4002157D-F335-4A4C-A87E-0AA168549B32}" srcOrd="0" destOrd="0" presId="urn:microsoft.com/office/officeart/2008/layout/SquareAccentList"/>
    <dgm:cxn modelId="{D17EEA4E-61DD-FB4D-81A7-60BF123FFC6C}" type="presParOf" srcId="{4002157D-F335-4A4C-A87E-0AA168549B32}" destId="{A6D634EC-BC46-FC42-BEA2-D0386C31A4F8}" srcOrd="0" destOrd="0" presId="urn:microsoft.com/office/officeart/2008/layout/SquareAccentList"/>
    <dgm:cxn modelId="{64FB8503-AD1E-BE4A-9B8D-3816C7880BBF}" type="presParOf" srcId="{4002157D-F335-4A4C-A87E-0AA168549B32}" destId="{6541337E-E222-EB46-A109-3349F580AC2D}" srcOrd="1" destOrd="0" presId="urn:microsoft.com/office/officeart/2008/layout/SquareAccentList"/>
    <dgm:cxn modelId="{275C7A4F-AF74-364E-A620-13A9594A947C}" type="presParOf" srcId="{4002157D-F335-4A4C-A87E-0AA168549B32}" destId="{30055F86-D83B-F947-B082-0FF839D06961}" srcOrd="2" destOrd="0" presId="urn:microsoft.com/office/officeart/2008/layout/SquareAccentList"/>
    <dgm:cxn modelId="{87DBEAFB-BC7A-E94F-ACEA-B20E46A45B18}" type="presParOf" srcId="{DF97DCCB-7D7D-1940-A86D-D160E22B5F66}" destId="{26058C40-5F2F-E043-988E-190A1D4448E3}" srcOrd="1" destOrd="0" presId="urn:microsoft.com/office/officeart/2008/layout/SquareAccentList"/>
    <dgm:cxn modelId="{FC33B2C8-E505-214C-945F-626A18829A9D}" type="presParOf" srcId="{26058C40-5F2F-E043-988E-190A1D4448E3}" destId="{A0F87130-DC69-984E-B6A7-CE2616EC333F}" srcOrd="0" destOrd="0" presId="urn:microsoft.com/office/officeart/2008/layout/SquareAccentList"/>
    <dgm:cxn modelId="{B068E9EA-107B-EF41-97E7-8237C184883D}" type="presParOf" srcId="{A0F87130-DC69-984E-B6A7-CE2616EC333F}" destId="{E07C571C-A0F1-E047-90F5-5EF7B40B679A}" srcOrd="0" destOrd="0" presId="urn:microsoft.com/office/officeart/2008/layout/SquareAccentList"/>
    <dgm:cxn modelId="{39139A42-1EDF-D34B-87B5-A1D8B58F21C0}" type="presParOf" srcId="{A0F87130-DC69-984E-B6A7-CE2616EC333F}" destId="{D60EAAD1-DEBB-AC48-BED1-86546A73B625}" srcOrd="1" destOrd="0" presId="urn:microsoft.com/office/officeart/2008/layout/SquareAccentList"/>
    <dgm:cxn modelId="{61619715-DC58-9941-82BD-C93804659068}" type="presParOf" srcId="{26058C40-5F2F-E043-988E-190A1D4448E3}" destId="{B3DAB894-C408-5946-BB59-600BDC9F8162}" srcOrd="1" destOrd="0" presId="urn:microsoft.com/office/officeart/2008/layout/SquareAccentList"/>
    <dgm:cxn modelId="{CBE286EF-2B1B-F549-AA10-FF6ABC88735F}" type="presParOf" srcId="{B3DAB894-C408-5946-BB59-600BDC9F8162}" destId="{94E1164D-3916-9E48-B332-93080EAFAA0B}" srcOrd="0" destOrd="0" presId="urn:microsoft.com/office/officeart/2008/layout/SquareAccentList"/>
    <dgm:cxn modelId="{D64159EE-59B8-F34F-8E90-91D19948D401}" type="presParOf" srcId="{B3DAB894-C408-5946-BB59-600BDC9F8162}" destId="{4B969A68-32F8-004A-8916-D4B701222BC7}" srcOrd="1" destOrd="0" presId="urn:microsoft.com/office/officeart/2008/layout/SquareAccentList"/>
    <dgm:cxn modelId="{D47BA675-26AE-2D41-AED0-B639BA069E90}" type="presParOf" srcId="{26058C40-5F2F-E043-988E-190A1D4448E3}" destId="{AF1CE650-317C-1E42-BA6C-649CCB087DFA}" srcOrd="2" destOrd="0" presId="urn:microsoft.com/office/officeart/2008/layout/SquareAccentList"/>
    <dgm:cxn modelId="{D9108D4F-28A3-AC48-A8C8-AEB65C6CE061}" type="presParOf" srcId="{AF1CE650-317C-1E42-BA6C-649CCB087DFA}" destId="{01CD3CC3-DAAE-2646-9923-2389108DD27D}" srcOrd="0" destOrd="0" presId="urn:microsoft.com/office/officeart/2008/layout/SquareAccentList"/>
    <dgm:cxn modelId="{D7E87C9E-2D11-7D42-B6C3-D30D987D25A0}" type="presParOf" srcId="{AF1CE650-317C-1E42-BA6C-649CCB087DFA}" destId="{8BFD356C-8CC4-4C48-B8B7-744BB14617F7}" srcOrd="1" destOrd="0" presId="urn:microsoft.com/office/officeart/2008/layout/SquareAccentList"/>
    <dgm:cxn modelId="{A7575378-E2B4-C842-9B71-7509C5003A48}" type="presParOf" srcId="{26058C40-5F2F-E043-988E-190A1D4448E3}" destId="{9ADFD802-9E54-E240-B113-1399F0328FF1}" srcOrd="3" destOrd="0" presId="urn:microsoft.com/office/officeart/2008/layout/SquareAccentList"/>
    <dgm:cxn modelId="{CC9AE2FF-FFEC-A842-B7EA-22A330EF2FE3}" type="presParOf" srcId="{9ADFD802-9E54-E240-B113-1399F0328FF1}" destId="{0B94CB7D-1C47-5C44-A888-563D9050F5F8}" srcOrd="0" destOrd="0" presId="urn:microsoft.com/office/officeart/2008/layout/SquareAccentList"/>
    <dgm:cxn modelId="{B10BD9E5-39E3-5740-84C9-EA53F8251BDE}" type="presParOf" srcId="{9ADFD802-9E54-E240-B113-1399F0328FF1}" destId="{FA32A857-390A-1743-B463-3C6AED2962D1}" srcOrd="1" destOrd="0" presId="urn:microsoft.com/office/officeart/2008/layout/SquareAccentList"/>
    <dgm:cxn modelId="{65587211-D79F-D74F-B775-8D426ED469DD}" type="presParOf" srcId="{26058C40-5F2F-E043-988E-190A1D4448E3}" destId="{EC9F3593-A9BB-1C45-9271-B06C3D60ED87}" srcOrd="4" destOrd="0" presId="urn:microsoft.com/office/officeart/2008/layout/SquareAccentList"/>
    <dgm:cxn modelId="{A50168F3-8CB3-964C-868C-FBBA0C90207C}" type="presParOf" srcId="{EC9F3593-A9BB-1C45-9271-B06C3D60ED87}" destId="{7C374840-9F24-0E4B-B4E1-A31A4F1D9E31}" srcOrd="0" destOrd="0" presId="urn:microsoft.com/office/officeart/2008/layout/SquareAccentList"/>
    <dgm:cxn modelId="{D339B147-5CBD-0B41-8213-92613A8DA0EF}" type="presParOf" srcId="{EC9F3593-A9BB-1C45-9271-B06C3D60ED87}" destId="{8A1712C6-8FAE-064B-B70F-EB251AC406CE}" srcOrd="1" destOrd="0" presId="urn:microsoft.com/office/officeart/2008/layout/SquareAccentList"/>
    <dgm:cxn modelId="{8826EA77-68CD-BD40-BC33-D4A0DDF84B82}" type="presParOf" srcId="{26058C40-5F2F-E043-988E-190A1D4448E3}" destId="{B687BA36-EB5F-764C-B4A6-4296266ECA65}" srcOrd="5" destOrd="0" presId="urn:microsoft.com/office/officeart/2008/layout/SquareAccentList"/>
    <dgm:cxn modelId="{CD1E5454-AC82-A64A-844F-274FBD23A143}" type="presParOf" srcId="{B687BA36-EB5F-764C-B4A6-4296266ECA65}" destId="{31F55B63-5B64-5D45-9596-FC01DA94C327}" srcOrd="0" destOrd="0" presId="urn:microsoft.com/office/officeart/2008/layout/SquareAccentList"/>
    <dgm:cxn modelId="{74BC51AC-0F12-9445-B3CE-26985D13C54D}" type="presParOf" srcId="{B687BA36-EB5F-764C-B4A6-4296266ECA65}" destId="{911A882F-562F-9348-BAA8-389058404DBE}"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EEE10-9BF6-764F-883A-D5B4F6DC772E}">
      <dsp:nvSpPr>
        <dsp:cNvPr id="0" name=""/>
        <dsp:cNvSpPr/>
      </dsp:nvSpPr>
      <dsp:spPr>
        <a:xfrm>
          <a:off x="1156" y="632396"/>
          <a:ext cx="2992266" cy="352031"/>
        </a:xfrm>
        <a:prstGeom prst="rect">
          <a:avLst/>
        </a:prstGeom>
        <a:solidFill>
          <a:srgbClr val="0C4E93"/>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13A28-B562-D641-ADCE-B08B7407C4F3}">
      <dsp:nvSpPr>
        <dsp:cNvPr id="0" name=""/>
        <dsp:cNvSpPr/>
      </dsp:nvSpPr>
      <dsp:spPr>
        <a:xfrm>
          <a:off x="1156" y="764605"/>
          <a:ext cx="219822" cy="21982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447AA5-2584-1148-98FE-1D1E692CDA8D}">
      <dsp:nvSpPr>
        <dsp:cNvPr id="0" name=""/>
        <dsp:cNvSpPr/>
      </dsp:nvSpPr>
      <dsp:spPr>
        <a:xfrm>
          <a:off x="1156" y="0"/>
          <a:ext cx="2992266" cy="632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l" defTabSz="1689100">
            <a:lnSpc>
              <a:spcPct val="90000"/>
            </a:lnSpc>
            <a:spcBef>
              <a:spcPct val="0"/>
            </a:spcBef>
            <a:spcAft>
              <a:spcPct val="35000"/>
            </a:spcAft>
            <a:buNone/>
          </a:pPr>
          <a:endParaRPr lang="en-GB" sz="3800" kern="1200" dirty="0"/>
        </a:p>
      </dsp:txBody>
      <dsp:txXfrm>
        <a:off x="1156" y="0"/>
        <a:ext cx="2992266" cy="632396"/>
      </dsp:txXfrm>
    </dsp:sp>
    <dsp:sp modelId="{1FE3D22D-E858-944E-9A2B-E1B17F3B45B2}">
      <dsp:nvSpPr>
        <dsp:cNvPr id="0" name=""/>
        <dsp:cNvSpPr/>
      </dsp:nvSpPr>
      <dsp:spPr>
        <a:xfrm>
          <a:off x="1156" y="1277005"/>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EF5218-A3CC-C74A-A80B-11305F35C2D9}">
      <dsp:nvSpPr>
        <dsp:cNvPr id="0" name=""/>
        <dsp:cNvSpPr/>
      </dsp:nvSpPr>
      <dsp:spPr>
        <a:xfrm>
          <a:off x="210614" y="1130716"/>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VM Instances</a:t>
          </a:r>
        </a:p>
      </dsp:txBody>
      <dsp:txXfrm>
        <a:off x="210614" y="1130716"/>
        <a:ext cx="2782808" cy="512394"/>
      </dsp:txXfrm>
    </dsp:sp>
    <dsp:sp modelId="{F8AF9E51-59FB-A343-BC8A-9851D1FBF7F3}">
      <dsp:nvSpPr>
        <dsp:cNvPr id="0" name=""/>
        <dsp:cNvSpPr/>
      </dsp:nvSpPr>
      <dsp:spPr>
        <a:xfrm>
          <a:off x="1156" y="1789399"/>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84976D-A0E2-BE49-B4B5-FBF4FE0CF547}">
      <dsp:nvSpPr>
        <dsp:cNvPr id="0" name=""/>
        <dsp:cNvSpPr/>
      </dsp:nvSpPr>
      <dsp:spPr>
        <a:xfrm>
          <a:off x="210614" y="1643111"/>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Load Balancer</a:t>
          </a:r>
        </a:p>
      </dsp:txBody>
      <dsp:txXfrm>
        <a:off x="210614" y="1643111"/>
        <a:ext cx="2782808" cy="512394"/>
      </dsp:txXfrm>
    </dsp:sp>
    <dsp:sp modelId="{25A895FE-112A-DF42-8149-59F494CBD612}">
      <dsp:nvSpPr>
        <dsp:cNvPr id="0" name=""/>
        <dsp:cNvSpPr/>
      </dsp:nvSpPr>
      <dsp:spPr>
        <a:xfrm>
          <a:off x="1156" y="2301794"/>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71CB73-0769-F14C-8689-0BDFF04635E9}">
      <dsp:nvSpPr>
        <dsp:cNvPr id="0" name=""/>
        <dsp:cNvSpPr/>
      </dsp:nvSpPr>
      <dsp:spPr>
        <a:xfrm>
          <a:off x="210614" y="2155505"/>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Firewall</a:t>
          </a:r>
        </a:p>
      </dsp:txBody>
      <dsp:txXfrm>
        <a:off x="210614" y="2155505"/>
        <a:ext cx="2782808" cy="512394"/>
      </dsp:txXfrm>
    </dsp:sp>
    <dsp:sp modelId="{9BEE862A-6363-8248-AE13-4935DB0F06F8}">
      <dsp:nvSpPr>
        <dsp:cNvPr id="0" name=""/>
        <dsp:cNvSpPr/>
      </dsp:nvSpPr>
      <dsp:spPr>
        <a:xfrm>
          <a:off x="1156" y="2814189"/>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D9C9B2-FE64-3C48-B818-98BDCD33FE8E}">
      <dsp:nvSpPr>
        <dsp:cNvPr id="0" name=""/>
        <dsp:cNvSpPr/>
      </dsp:nvSpPr>
      <dsp:spPr>
        <a:xfrm>
          <a:off x="210614" y="2667900"/>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Express Route</a:t>
          </a:r>
        </a:p>
      </dsp:txBody>
      <dsp:txXfrm>
        <a:off x="210614" y="2667900"/>
        <a:ext cx="2782808" cy="512394"/>
      </dsp:txXfrm>
    </dsp:sp>
    <dsp:sp modelId="{5A40D9D5-AFBB-6548-A59D-1B0FDCD4D170}">
      <dsp:nvSpPr>
        <dsp:cNvPr id="0" name=""/>
        <dsp:cNvSpPr/>
      </dsp:nvSpPr>
      <dsp:spPr>
        <a:xfrm>
          <a:off x="1156" y="3326583"/>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2A2940-7571-A541-9B9B-05BE73AA054C}">
      <dsp:nvSpPr>
        <dsp:cNvPr id="0" name=""/>
        <dsp:cNvSpPr/>
      </dsp:nvSpPr>
      <dsp:spPr>
        <a:xfrm>
          <a:off x="210614" y="3180295"/>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Traffic</a:t>
          </a:r>
        </a:p>
      </dsp:txBody>
      <dsp:txXfrm>
        <a:off x="210614" y="3180295"/>
        <a:ext cx="2782808" cy="512394"/>
      </dsp:txXfrm>
    </dsp:sp>
    <dsp:sp modelId="{8517380E-BECA-3445-AEE6-E53CB8BF12C6}">
      <dsp:nvSpPr>
        <dsp:cNvPr id="0" name=""/>
        <dsp:cNvSpPr/>
      </dsp:nvSpPr>
      <dsp:spPr>
        <a:xfrm>
          <a:off x="1156" y="3838978"/>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59CDE4-0DF4-DC42-B85B-C14CAA7350C1}">
      <dsp:nvSpPr>
        <dsp:cNvPr id="0" name=""/>
        <dsp:cNvSpPr/>
      </dsp:nvSpPr>
      <dsp:spPr>
        <a:xfrm>
          <a:off x="210614" y="3692689"/>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a:t>
          </a:r>
        </a:p>
      </dsp:txBody>
      <dsp:txXfrm>
        <a:off x="210614" y="3692689"/>
        <a:ext cx="2782808" cy="512394"/>
      </dsp:txXfrm>
    </dsp:sp>
    <dsp:sp modelId="{A6D634EC-BC46-FC42-BEA2-D0386C31A4F8}">
      <dsp:nvSpPr>
        <dsp:cNvPr id="0" name=""/>
        <dsp:cNvSpPr/>
      </dsp:nvSpPr>
      <dsp:spPr>
        <a:xfrm>
          <a:off x="3143036" y="632396"/>
          <a:ext cx="2992266" cy="352031"/>
        </a:xfrm>
        <a:prstGeom prst="rect">
          <a:avLst/>
        </a:prstGeom>
        <a:solidFill>
          <a:srgbClr val="041478"/>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41337E-E222-EB46-A109-3349F580AC2D}">
      <dsp:nvSpPr>
        <dsp:cNvPr id="0" name=""/>
        <dsp:cNvSpPr/>
      </dsp:nvSpPr>
      <dsp:spPr>
        <a:xfrm>
          <a:off x="3143036" y="764605"/>
          <a:ext cx="219822" cy="21982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055F86-D83B-F947-B082-0FF839D06961}">
      <dsp:nvSpPr>
        <dsp:cNvPr id="0" name=""/>
        <dsp:cNvSpPr/>
      </dsp:nvSpPr>
      <dsp:spPr>
        <a:xfrm>
          <a:off x="3143036" y="0"/>
          <a:ext cx="2992266" cy="632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l" defTabSz="1689100">
            <a:lnSpc>
              <a:spcPct val="90000"/>
            </a:lnSpc>
            <a:spcBef>
              <a:spcPct val="0"/>
            </a:spcBef>
            <a:spcAft>
              <a:spcPct val="35000"/>
            </a:spcAft>
            <a:buNone/>
          </a:pPr>
          <a:endParaRPr lang="en-GB" sz="3800" kern="1200" dirty="0"/>
        </a:p>
      </dsp:txBody>
      <dsp:txXfrm>
        <a:off x="3143036" y="0"/>
        <a:ext cx="2992266" cy="632396"/>
      </dsp:txXfrm>
    </dsp:sp>
    <dsp:sp modelId="{E07C571C-A0F1-E047-90F5-5EF7B40B679A}">
      <dsp:nvSpPr>
        <dsp:cNvPr id="0" name=""/>
        <dsp:cNvSpPr/>
      </dsp:nvSpPr>
      <dsp:spPr>
        <a:xfrm>
          <a:off x="3143036" y="1277005"/>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0EAAD1-DEBB-AC48-BED1-86546A73B625}">
      <dsp:nvSpPr>
        <dsp:cNvPr id="0" name=""/>
        <dsp:cNvSpPr/>
      </dsp:nvSpPr>
      <dsp:spPr>
        <a:xfrm>
          <a:off x="3352494" y="1130716"/>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Power, cooling &amp; rent</a:t>
          </a:r>
        </a:p>
      </dsp:txBody>
      <dsp:txXfrm>
        <a:off x="3352494" y="1130716"/>
        <a:ext cx="2782808" cy="512394"/>
      </dsp:txXfrm>
    </dsp:sp>
    <dsp:sp modelId="{94E1164D-3916-9E48-B332-93080EAFAA0B}">
      <dsp:nvSpPr>
        <dsp:cNvPr id="0" name=""/>
        <dsp:cNvSpPr/>
      </dsp:nvSpPr>
      <dsp:spPr>
        <a:xfrm>
          <a:off x="3143036" y="1789399"/>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969A68-32F8-004A-8916-D4B701222BC7}">
      <dsp:nvSpPr>
        <dsp:cNvPr id="0" name=""/>
        <dsp:cNvSpPr/>
      </dsp:nvSpPr>
      <dsp:spPr>
        <a:xfrm>
          <a:off x="3352494" y="1643111"/>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Internet lines</a:t>
          </a:r>
        </a:p>
      </dsp:txBody>
      <dsp:txXfrm>
        <a:off x="3352494" y="1643111"/>
        <a:ext cx="2782808" cy="512394"/>
      </dsp:txXfrm>
    </dsp:sp>
    <dsp:sp modelId="{01CD3CC3-DAAE-2646-9923-2389108DD27D}">
      <dsp:nvSpPr>
        <dsp:cNvPr id="0" name=""/>
        <dsp:cNvSpPr/>
      </dsp:nvSpPr>
      <dsp:spPr>
        <a:xfrm>
          <a:off x="3143036" y="2301794"/>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FD356C-8CC4-4C48-B8B7-744BB14617F7}">
      <dsp:nvSpPr>
        <dsp:cNvPr id="0" name=""/>
        <dsp:cNvSpPr/>
      </dsp:nvSpPr>
      <dsp:spPr>
        <a:xfrm>
          <a:off x="3352494" y="2155505"/>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Hardware (Servers, switches)</a:t>
          </a:r>
        </a:p>
      </dsp:txBody>
      <dsp:txXfrm>
        <a:off x="3352494" y="2155505"/>
        <a:ext cx="2782808" cy="512394"/>
      </dsp:txXfrm>
    </dsp:sp>
    <dsp:sp modelId="{0B94CB7D-1C47-5C44-A888-563D9050F5F8}">
      <dsp:nvSpPr>
        <dsp:cNvPr id="0" name=""/>
        <dsp:cNvSpPr/>
      </dsp:nvSpPr>
      <dsp:spPr>
        <a:xfrm>
          <a:off x="3143036" y="2814189"/>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32A857-390A-1743-B463-3C6AED2962D1}">
      <dsp:nvSpPr>
        <dsp:cNvPr id="0" name=""/>
        <dsp:cNvSpPr/>
      </dsp:nvSpPr>
      <dsp:spPr>
        <a:xfrm>
          <a:off x="3352494" y="2667900"/>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Licenses</a:t>
          </a:r>
        </a:p>
      </dsp:txBody>
      <dsp:txXfrm>
        <a:off x="3352494" y="2667900"/>
        <a:ext cx="2782808" cy="512394"/>
      </dsp:txXfrm>
    </dsp:sp>
    <dsp:sp modelId="{7C374840-9F24-0E4B-B4E1-A31A4F1D9E31}">
      <dsp:nvSpPr>
        <dsp:cNvPr id="0" name=""/>
        <dsp:cNvSpPr/>
      </dsp:nvSpPr>
      <dsp:spPr>
        <a:xfrm>
          <a:off x="3143036" y="3326583"/>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1712C6-8FAE-064B-B70F-EB251AC406CE}">
      <dsp:nvSpPr>
        <dsp:cNvPr id="0" name=""/>
        <dsp:cNvSpPr/>
      </dsp:nvSpPr>
      <dsp:spPr>
        <a:xfrm>
          <a:off x="3352494" y="3180295"/>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FTE</a:t>
          </a:r>
        </a:p>
      </dsp:txBody>
      <dsp:txXfrm>
        <a:off x="3352494" y="3180295"/>
        <a:ext cx="2782808" cy="512394"/>
      </dsp:txXfrm>
    </dsp:sp>
    <dsp:sp modelId="{31F55B63-5B64-5D45-9596-FC01DA94C327}">
      <dsp:nvSpPr>
        <dsp:cNvPr id="0" name=""/>
        <dsp:cNvSpPr/>
      </dsp:nvSpPr>
      <dsp:spPr>
        <a:xfrm>
          <a:off x="3143036" y="3838978"/>
          <a:ext cx="219817" cy="21981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1A882F-562F-9348-BAA8-389058404DBE}">
      <dsp:nvSpPr>
        <dsp:cNvPr id="0" name=""/>
        <dsp:cNvSpPr/>
      </dsp:nvSpPr>
      <dsp:spPr>
        <a:xfrm>
          <a:off x="3352494" y="3692689"/>
          <a:ext cx="2782808" cy="512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GB" sz="1700" kern="1200" dirty="0"/>
            <a:t>...</a:t>
          </a:r>
        </a:p>
      </dsp:txBody>
      <dsp:txXfrm>
        <a:off x="3352494" y="3692689"/>
        <a:ext cx="2782808" cy="512394"/>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725B0-A3D6-FE4F-BDBE-20C8213B3824}" type="datetimeFigureOut">
              <a:rPr lang="en-GB" smtClean="0"/>
              <a:t>29/05/2025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DFD19-939D-2940-A9E4-3CDB4A646B1E}" type="slidenum">
              <a:rPr lang="en-GB" smtClean="0"/>
              <a:t>‹#›</a:t>
            </a:fld>
            <a:endParaRPr lang="en-GB"/>
          </a:p>
        </p:txBody>
      </p:sp>
    </p:spTree>
    <p:extLst>
      <p:ext uri="{BB962C8B-B14F-4D97-AF65-F5344CB8AC3E}">
        <p14:creationId xmlns:p14="http://schemas.microsoft.com/office/powerpoint/2010/main" val="43256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us/resources/cloud-computing-dictionary/what-is-cloud-compu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D51DFD19-939D-2940-A9E4-3CDB4A646B1E}" type="slidenum">
              <a:rPr lang="en-GB" smtClean="0"/>
              <a:t>1</a:t>
            </a:fld>
            <a:endParaRPr lang="en-GB"/>
          </a:p>
        </p:txBody>
      </p:sp>
    </p:spTree>
    <p:extLst>
      <p:ext uri="{BB962C8B-B14F-4D97-AF65-F5344CB8AC3E}">
        <p14:creationId xmlns:p14="http://schemas.microsoft.com/office/powerpoint/2010/main" val="364141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Encourage Saxonians to learn</a:t>
            </a:r>
          </a:p>
          <a:p>
            <a:r>
              <a:rPr lang="en-DK" dirty="0"/>
              <a:t>Contribute to the community - org</a:t>
            </a:r>
          </a:p>
          <a:p>
            <a:r>
              <a:rPr lang="en-DK" dirty="0"/>
              <a:t>Sharing what we learn</a:t>
            </a:r>
          </a:p>
        </p:txBody>
      </p:sp>
      <p:sp>
        <p:nvSpPr>
          <p:cNvPr id="4" name="Slide Number Placeholder 3"/>
          <p:cNvSpPr>
            <a:spLocks noGrp="1"/>
          </p:cNvSpPr>
          <p:nvPr>
            <p:ph type="sldNum" sz="quarter" idx="5"/>
          </p:nvPr>
        </p:nvSpPr>
        <p:spPr/>
        <p:txBody>
          <a:bodyPr/>
          <a:lstStyle/>
          <a:p>
            <a:fld id="{D51DFD19-939D-2940-A9E4-3CDB4A646B1E}" type="slidenum">
              <a:rPr lang="en-GB" smtClean="0"/>
              <a:t>10</a:t>
            </a:fld>
            <a:endParaRPr lang="en-GB"/>
          </a:p>
        </p:txBody>
      </p:sp>
    </p:spTree>
    <p:extLst>
      <p:ext uri="{BB962C8B-B14F-4D97-AF65-F5344CB8AC3E}">
        <p14:creationId xmlns:p14="http://schemas.microsoft.com/office/powerpoint/2010/main" val="1093271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105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b="1" dirty="0" err="1"/>
              <a:t>Know</a:t>
            </a:r>
            <a:r>
              <a:rPr lang="da-DK" b="1" dirty="0"/>
              <a:t> </a:t>
            </a:r>
            <a:r>
              <a:rPr lang="da-DK" b="1" dirty="0" err="1"/>
              <a:t>my</a:t>
            </a:r>
            <a:r>
              <a:rPr lang="da-DK" b="1" dirty="0"/>
              <a:t> bg, </a:t>
            </a:r>
            <a:r>
              <a:rPr lang="da-DK" b="1" dirty="0" err="1"/>
              <a:t>now</a:t>
            </a:r>
            <a:r>
              <a:rPr lang="da-DK" b="1" dirty="0"/>
              <a:t> </a:t>
            </a:r>
            <a:r>
              <a:rPr lang="da-DK" b="1" dirty="0" err="1"/>
              <a:t>take</a:t>
            </a:r>
            <a:r>
              <a:rPr lang="da-DK" b="1" dirty="0"/>
              <a:t> a </a:t>
            </a:r>
            <a:r>
              <a:rPr lang="da-DK" b="1" dirty="0" err="1"/>
              <a:t>closer</a:t>
            </a:r>
            <a:r>
              <a:rPr lang="da-DK" b="1" dirty="0"/>
              <a:t> look with </a:t>
            </a:r>
            <a:r>
              <a:rPr lang="da-DK" b="1" dirty="0" err="1"/>
              <a:t>our</a:t>
            </a:r>
            <a:r>
              <a:rPr lang="da-DK" b="1" dirty="0"/>
              <a:t> </a:t>
            </a:r>
            <a:r>
              <a:rPr lang="da-DK" b="1" dirty="0" err="1"/>
              <a:t>journey</a:t>
            </a:r>
            <a:endParaRPr b="1" dirty="0"/>
          </a:p>
        </p:txBody>
      </p:sp>
    </p:spTree>
    <p:extLst>
      <p:ext uri="{BB962C8B-B14F-4D97-AF65-F5344CB8AC3E}">
        <p14:creationId xmlns:p14="http://schemas.microsoft.com/office/powerpoint/2010/main" val="385236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a:extLst>
            <a:ext uri="{FF2B5EF4-FFF2-40B4-BE49-F238E27FC236}">
              <a16:creationId xmlns:a16="http://schemas.microsoft.com/office/drawing/2014/main" id="{B086CD77-F354-6CEB-3D35-232675129F66}"/>
            </a:ext>
          </a:extLst>
        </p:cNvPr>
        <p:cNvGrpSpPr/>
        <p:nvPr/>
      </p:nvGrpSpPr>
      <p:grpSpPr>
        <a:xfrm>
          <a:off x="0" y="0"/>
          <a:ext cx="0" cy="0"/>
          <a:chOff x="0" y="0"/>
          <a:chExt cx="0" cy="0"/>
        </a:xfrm>
      </p:grpSpPr>
      <p:sp>
        <p:nvSpPr>
          <p:cNvPr id="515" name="Google Shape;515;g80636b2eb2_0_116:notes">
            <a:extLst>
              <a:ext uri="{FF2B5EF4-FFF2-40B4-BE49-F238E27FC236}">
                <a16:creationId xmlns:a16="http://schemas.microsoft.com/office/drawing/2014/main" id="{C65D37E5-BDAB-5542-FD85-3F4A474347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0636b2eb2_0_116:notes">
            <a:extLst>
              <a:ext uri="{FF2B5EF4-FFF2-40B4-BE49-F238E27FC236}">
                <a16:creationId xmlns:a16="http://schemas.microsoft.com/office/drawing/2014/main" id="{9F02B8B8-1949-084C-4327-0ED0136F32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err="1"/>
              <a:t>Wait</a:t>
            </a:r>
            <a:r>
              <a:rPr lang="da-DK" dirty="0"/>
              <a:t>, Jinhong! How </a:t>
            </a:r>
            <a:r>
              <a:rPr lang="da-DK" dirty="0" err="1"/>
              <a:t>about</a:t>
            </a:r>
            <a:r>
              <a:rPr lang="da-DK" dirty="0"/>
              <a:t> all </a:t>
            </a:r>
            <a:r>
              <a:rPr lang="da-DK" dirty="0" err="1"/>
              <a:t>these</a:t>
            </a:r>
            <a:r>
              <a:rPr lang="da-DK" dirty="0"/>
              <a:t> </a:t>
            </a:r>
            <a:r>
              <a:rPr lang="da-DK" dirty="0" err="1"/>
              <a:t>benefits</a:t>
            </a:r>
            <a:r>
              <a:rPr lang="da-DK" dirty="0"/>
              <a:t> </a:t>
            </a:r>
            <a:r>
              <a:rPr lang="da-DK" dirty="0" err="1"/>
              <a:t>you've</a:t>
            </a:r>
            <a:r>
              <a:rPr lang="da-DK" dirty="0"/>
              <a:t> just </a:t>
            </a:r>
            <a:r>
              <a:rPr lang="da-DK" dirty="0" err="1"/>
              <a:t>mentioned</a:t>
            </a:r>
            <a:endParaRPr dirty="0"/>
          </a:p>
        </p:txBody>
      </p:sp>
    </p:spTree>
    <p:extLst>
      <p:ext uri="{BB962C8B-B14F-4D97-AF65-F5344CB8AC3E}">
        <p14:creationId xmlns:p14="http://schemas.microsoft.com/office/powerpoint/2010/main" val="650161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Summerised the reasons to three things - OCR</a:t>
            </a:r>
            <a:br>
              <a:rPr lang="en-DK" dirty="0"/>
            </a:br>
            <a:r>
              <a:rPr lang="en-DK" dirty="0"/>
              <a:t>Not Optical Character Recognition</a:t>
            </a:r>
          </a:p>
          <a:p>
            <a:r>
              <a:rPr lang="en-DK" dirty="0"/>
              <a:t>No GPT help</a:t>
            </a:r>
          </a:p>
        </p:txBody>
      </p:sp>
      <p:sp>
        <p:nvSpPr>
          <p:cNvPr id="4" name="Slide Number Placeholder 3"/>
          <p:cNvSpPr>
            <a:spLocks noGrp="1"/>
          </p:cNvSpPr>
          <p:nvPr>
            <p:ph type="sldNum" sz="quarter" idx="5"/>
          </p:nvPr>
        </p:nvSpPr>
        <p:spPr/>
        <p:txBody>
          <a:bodyPr/>
          <a:lstStyle/>
          <a:p>
            <a:fld id="{D51DFD19-939D-2940-A9E4-3CDB4A646B1E}" type="slidenum">
              <a:rPr lang="en-GB" smtClean="0"/>
              <a:t>14</a:t>
            </a:fld>
            <a:endParaRPr lang="en-GB"/>
          </a:p>
        </p:txBody>
      </p:sp>
    </p:spTree>
    <p:extLst>
      <p:ext uri="{BB962C8B-B14F-4D97-AF65-F5344CB8AC3E}">
        <p14:creationId xmlns:p14="http://schemas.microsoft.com/office/powerpoint/2010/main" val="409034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Less you manage, less worry</a:t>
            </a:r>
          </a:p>
          <a:p>
            <a:r>
              <a:rPr lang="en-DK" dirty="0"/>
              <a:t>When things go wrong -&gt; support</a:t>
            </a:r>
          </a:p>
          <a:p>
            <a:r>
              <a:rPr lang="en-DK" dirty="0"/>
              <a:t>If you have a capable team -&gt; take care of as much of the stack as you can</a:t>
            </a:r>
          </a:p>
          <a:p>
            <a:r>
              <a:rPr lang="en-DK" dirty="0"/>
              <a:t>IaaS -&gt; turn VM off and on</a:t>
            </a:r>
          </a:p>
          <a:p>
            <a:r>
              <a:rPr lang="en-DK" dirty="0"/>
              <a:t>PaaS -&gt; SLA 72 hours</a:t>
            </a:r>
          </a:p>
          <a:p>
            <a:r>
              <a:rPr lang="en-DK" dirty="0"/>
              <a:t>SaaS -&gt; I can't see any issues from our side - contact your admin</a:t>
            </a:r>
          </a:p>
        </p:txBody>
      </p:sp>
      <p:sp>
        <p:nvSpPr>
          <p:cNvPr id="4" name="Slide Number Placeholder 3"/>
          <p:cNvSpPr>
            <a:spLocks noGrp="1"/>
          </p:cNvSpPr>
          <p:nvPr>
            <p:ph type="sldNum" sz="quarter" idx="5"/>
          </p:nvPr>
        </p:nvSpPr>
        <p:spPr/>
        <p:txBody>
          <a:bodyPr/>
          <a:lstStyle/>
          <a:p>
            <a:fld id="{D51DFD19-939D-2940-A9E4-3CDB4A646B1E}" type="slidenum">
              <a:rPr lang="en-GB" smtClean="0"/>
              <a:t>15</a:t>
            </a:fld>
            <a:endParaRPr lang="en-GB"/>
          </a:p>
        </p:txBody>
      </p:sp>
    </p:spTree>
    <p:extLst>
      <p:ext uri="{BB962C8B-B14F-4D97-AF65-F5344CB8AC3E}">
        <p14:creationId xmlns:p14="http://schemas.microsoft.com/office/powerpoint/2010/main" val="2756075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Small to medium - avoid capital investment</a:t>
            </a:r>
          </a:p>
          <a:p>
            <a:r>
              <a:rPr lang="en-DK" dirty="0"/>
              <a:t>Have you done the cost analysis between running software yourself vs in cloud?</a:t>
            </a:r>
          </a:p>
        </p:txBody>
      </p:sp>
      <p:sp>
        <p:nvSpPr>
          <p:cNvPr id="4" name="Slide Number Placeholder 3"/>
          <p:cNvSpPr>
            <a:spLocks noGrp="1"/>
          </p:cNvSpPr>
          <p:nvPr>
            <p:ph type="sldNum" sz="quarter" idx="5"/>
          </p:nvPr>
        </p:nvSpPr>
        <p:spPr/>
        <p:txBody>
          <a:bodyPr/>
          <a:lstStyle/>
          <a:p>
            <a:fld id="{D51DFD19-939D-2940-A9E4-3CDB4A646B1E}" type="slidenum">
              <a:rPr lang="en-GB" smtClean="0"/>
              <a:t>16</a:t>
            </a:fld>
            <a:endParaRPr lang="en-GB"/>
          </a:p>
        </p:txBody>
      </p:sp>
    </p:spTree>
    <p:extLst>
      <p:ext uri="{BB962C8B-B14F-4D97-AF65-F5344CB8AC3E}">
        <p14:creationId xmlns:p14="http://schemas.microsoft.com/office/powerpoint/2010/main" val="479072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run app in 1/7 of the cost</a:t>
            </a:r>
          </a:p>
        </p:txBody>
      </p:sp>
      <p:sp>
        <p:nvSpPr>
          <p:cNvPr id="4" name="Slide Number Placeholder 3"/>
          <p:cNvSpPr>
            <a:spLocks noGrp="1"/>
          </p:cNvSpPr>
          <p:nvPr>
            <p:ph type="sldNum" sz="quarter" idx="5"/>
          </p:nvPr>
        </p:nvSpPr>
        <p:spPr/>
        <p:txBody>
          <a:bodyPr/>
          <a:lstStyle/>
          <a:p>
            <a:fld id="{D51DFD19-939D-2940-A9E4-3CDB4A646B1E}" type="slidenum">
              <a:rPr lang="en-GB" smtClean="0"/>
              <a:t>18</a:t>
            </a:fld>
            <a:endParaRPr lang="en-GB"/>
          </a:p>
        </p:txBody>
      </p:sp>
    </p:spTree>
    <p:extLst>
      <p:ext uri="{BB962C8B-B14F-4D97-AF65-F5344CB8AC3E}">
        <p14:creationId xmlns:p14="http://schemas.microsoft.com/office/powerpoint/2010/main" val="3360567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Systemically Important Financial Institution (two year ago)</a:t>
            </a:r>
          </a:p>
          <a:p>
            <a:r>
              <a:rPr lang="en-DK" dirty="0"/>
              <a:t>2023 June</a:t>
            </a:r>
          </a:p>
        </p:txBody>
      </p:sp>
      <p:sp>
        <p:nvSpPr>
          <p:cNvPr id="4" name="Slide Number Placeholder 3"/>
          <p:cNvSpPr>
            <a:spLocks noGrp="1"/>
          </p:cNvSpPr>
          <p:nvPr>
            <p:ph type="sldNum" sz="quarter" idx="5"/>
          </p:nvPr>
        </p:nvSpPr>
        <p:spPr/>
        <p:txBody>
          <a:bodyPr/>
          <a:lstStyle/>
          <a:p>
            <a:fld id="{D51DFD19-939D-2940-A9E4-3CDB4A646B1E}" type="slidenum">
              <a:rPr lang="en-GB" smtClean="0"/>
              <a:t>20</a:t>
            </a:fld>
            <a:endParaRPr lang="en-GB"/>
          </a:p>
        </p:txBody>
      </p:sp>
    </p:spTree>
    <p:extLst>
      <p:ext uri="{BB962C8B-B14F-4D97-AF65-F5344CB8AC3E}">
        <p14:creationId xmlns:p14="http://schemas.microsoft.com/office/powerpoint/2010/main" val="236513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Require to stay alive and stay mobile, don't get locked in and can't get out.</a:t>
            </a:r>
          </a:p>
        </p:txBody>
      </p:sp>
      <p:sp>
        <p:nvSpPr>
          <p:cNvPr id="4" name="Slide Number Placeholder 3"/>
          <p:cNvSpPr>
            <a:spLocks noGrp="1"/>
          </p:cNvSpPr>
          <p:nvPr>
            <p:ph type="sldNum" sz="quarter" idx="5"/>
          </p:nvPr>
        </p:nvSpPr>
        <p:spPr/>
        <p:txBody>
          <a:bodyPr/>
          <a:lstStyle/>
          <a:p>
            <a:fld id="{D51DFD19-939D-2940-A9E4-3CDB4A646B1E}" type="slidenum">
              <a:rPr lang="en-GB" smtClean="0"/>
              <a:t>21</a:t>
            </a:fld>
            <a:endParaRPr lang="en-GB"/>
          </a:p>
        </p:txBody>
      </p:sp>
    </p:spTree>
    <p:extLst>
      <p:ext uri="{BB962C8B-B14F-4D97-AF65-F5344CB8AC3E}">
        <p14:creationId xmlns:p14="http://schemas.microsoft.com/office/powerpoint/2010/main" val="2859460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Not one size fits all</a:t>
            </a:r>
          </a:p>
        </p:txBody>
      </p:sp>
      <p:sp>
        <p:nvSpPr>
          <p:cNvPr id="4" name="Slide Number Placeholder 3"/>
          <p:cNvSpPr>
            <a:spLocks noGrp="1"/>
          </p:cNvSpPr>
          <p:nvPr>
            <p:ph type="sldNum" sz="quarter" idx="5"/>
          </p:nvPr>
        </p:nvSpPr>
        <p:spPr/>
        <p:txBody>
          <a:bodyPr/>
          <a:lstStyle/>
          <a:p>
            <a:fld id="{D51DFD19-939D-2940-A9E4-3CDB4A646B1E}" type="slidenum">
              <a:rPr lang="en-GB" smtClean="0"/>
              <a:t>2</a:t>
            </a:fld>
            <a:endParaRPr lang="en-GB"/>
          </a:p>
        </p:txBody>
      </p:sp>
    </p:spTree>
    <p:extLst>
      <p:ext uri="{BB962C8B-B14F-4D97-AF65-F5344CB8AC3E}">
        <p14:creationId xmlns:p14="http://schemas.microsoft.com/office/powerpoint/2010/main" val="3336651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22</a:t>
            </a:fld>
            <a:endParaRPr lang="en-GB"/>
          </a:p>
        </p:txBody>
      </p:sp>
    </p:spTree>
    <p:extLst>
      <p:ext uri="{BB962C8B-B14F-4D97-AF65-F5344CB8AC3E}">
        <p14:creationId xmlns:p14="http://schemas.microsoft.com/office/powerpoint/2010/main" val="1742724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overwhelming long jounery</a:t>
            </a:r>
          </a:p>
        </p:txBody>
      </p:sp>
      <p:sp>
        <p:nvSpPr>
          <p:cNvPr id="4" name="Slide Number Placeholder 3"/>
          <p:cNvSpPr>
            <a:spLocks noGrp="1"/>
          </p:cNvSpPr>
          <p:nvPr>
            <p:ph type="sldNum" sz="quarter" idx="5"/>
          </p:nvPr>
        </p:nvSpPr>
        <p:spPr/>
        <p:txBody>
          <a:bodyPr/>
          <a:lstStyle/>
          <a:p>
            <a:fld id="{D51DFD19-939D-2940-A9E4-3CDB4A646B1E}" type="slidenum">
              <a:rPr lang="en-GB" smtClean="0"/>
              <a:t>23</a:t>
            </a:fld>
            <a:endParaRPr lang="en-GB"/>
          </a:p>
        </p:txBody>
      </p:sp>
    </p:spTree>
    <p:extLst>
      <p:ext uri="{BB962C8B-B14F-4D97-AF65-F5344CB8AC3E}">
        <p14:creationId xmlns:p14="http://schemas.microsoft.com/office/powerpoint/2010/main" val="333993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will do it in the way it fits us</a:t>
            </a:r>
          </a:p>
        </p:txBody>
      </p:sp>
      <p:sp>
        <p:nvSpPr>
          <p:cNvPr id="4" name="Slide Number Placeholder 3"/>
          <p:cNvSpPr>
            <a:spLocks noGrp="1"/>
          </p:cNvSpPr>
          <p:nvPr>
            <p:ph type="sldNum" sz="quarter" idx="5"/>
          </p:nvPr>
        </p:nvSpPr>
        <p:spPr/>
        <p:txBody>
          <a:bodyPr/>
          <a:lstStyle/>
          <a:p>
            <a:fld id="{D51DFD19-939D-2940-A9E4-3CDB4A646B1E}" type="slidenum">
              <a:rPr lang="en-GB" smtClean="0"/>
              <a:t>24</a:t>
            </a:fld>
            <a:endParaRPr lang="en-GB"/>
          </a:p>
        </p:txBody>
      </p:sp>
    </p:spTree>
    <p:extLst>
      <p:ext uri="{BB962C8B-B14F-4D97-AF65-F5344CB8AC3E}">
        <p14:creationId xmlns:p14="http://schemas.microsoft.com/office/powerpoint/2010/main" val="2487347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Tech stack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Container platform Security/observability - awesome at it</a:t>
            </a:r>
          </a:p>
          <a:p>
            <a:pPr marL="0" indent="0">
              <a:buNone/>
            </a:pPr>
            <a:r>
              <a:rPr lang="en-DK" dirty="0"/>
              <a:t>	ClusterAPI</a:t>
            </a:r>
          </a:p>
          <a:p>
            <a:pPr marL="0" indent="0">
              <a:buNone/>
            </a:pPr>
            <a:r>
              <a:rPr lang="en-DK" dirty="0"/>
              <a:t>	Kyverno</a:t>
            </a:r>
          </a:p>
          <a:p>
            <a:pPr marL="0" indent="0">
              <a:buNone/>
            </a:pPr>
            <a:r>
              <a:rPr lang="en-DK" dirty="0"/>
              <a:t>	Grafana</a:t>
            </a:r>
          </a:p>
          <a:p>
            <a:pPr marL="0" indent="0">
              <a:buNone/>
            </a:pPr>
            <a:r>
              <a:rPr lang="en-DK" dirty="0"/>
              <a:t>	Prometheus</a:t>
            </a:r>
          </a:p>
          <a:p>
            <a:pPr marL="0" indent="0">
              <a:buNone/>
            </a:pPr>
            <a:r>
              <a:rPr lang="en-DK" dirty="0"/>
              <a:t>Blueprint (service dependencies and automations) - good at it</a:t>
            </a:r>
          </a:p>
          <a:p>
            <a:pPr marL="0" indent="0">
              <a:buNone/>
            </a:pPr>
            <a:r>
              <a:rPr lang="en-DK" dirty="0"/>
              <a:t>	role assignment</a:t>
            </a:r>
          </a:p>
          <a:p>
            <a:pPr marL="0" indent="0">
              <a:buNone/>
            </a:pPr>
            <a:r>
              <a:rPr lang="en-DK" dirty="0"/>
              <a:t>	api offering/consuming</a:t>
            </a:r>
          </a:p>
          <a:p>
            <a:pPr marL="0" indent="0">
              <a:buNone/>
            </a:pPr>
            <a:r>
              <a:rPr lang="en-DK" dirty="0"/>
              <a:t>	DNS/certificates automation for ex</a:t>
            </a:r>
          </a:p>
          <a:p>
            <a:pPr marL="0" indent="0">
              <a:buNone/>
            </a:pPr>
            <a:r>
              <a:rPr lang="en-DK" dirty="0"/>
              <a:t>	firewall </a:t>
            </a:r>
          </a:p>
          <a:p>
            <a:pPr marL="0" indent="0">
              <a:buNone/>
            </a:pPr>
            <a:r>
              <a:rPr lang="en-DK" dirty="0"/>
              <a:t>Figuering out: </a:t>
            </a:r>
          </a:p>
          <a:p>
            <a:pPr marL="0" indent="0">
              <a:buNone/>
            </a:pPr>
            <a:r>
              <a:rPr lang="en-DK" dirty="0"/>
              <a:t>postgres databases in k8s</a:t>
            </a:r>
            <a:br>
              <a:rPr lang="en-DK" dirty="0"/>
            </a:br>
            <a:r>
              <a:rPr lang="en-DK" dirty="0"/>
              <a:t>Crossplane for multi-cloud provisioning</a:t>
            </a:r>
          </a:p>
          <a:p>
            <a:pPr marL="0" indent="0">
              <a:buNone/>
            </a:pPr>
            <a:r>
              <a:rPr lang="en-DK" dirty="0"/>
              <a:t>AI - we believe we could have done more like everyone else</a:t>
            </a:r>
          </a:p>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25</a:t>
            </a:fld>
            <a:endParaRPr lang="en-GB"/>
          </a:p>
        </p:txBody>
      </p:sp>
    </p:spTree>
    <p:extLst>
      <p:ext uri="{BB962C8B-B14F-4D97-AF65-F5344CB8AC3E}">
        <p14:creationId xmlns:p14="http://schemas.microsoft.com/office/powerpoint/2010/main" val="3250851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806ada915c_0_1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806ada915c_0_1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b="1" dirty="0"/>
              <a:t>Our cloud journey began with a 'Cloud First' strategy, where we explored the transformative benefits of cloud-native practices — embracing API-driven, modular, and scalable architectures.</a:t>
            </a:r>
            <a:endParaRPr lang="en-GB" dirty="0"/>
          </a:p>
          <a:p>
            <a:r>
              <a:rPr lang="en-GB" b="1" dirty="0"/>
              <a:t>As we progressed, we learned valuable lessons and invested significantly in disaster recovery and cost optimization. These efforts have paved the way for us to build a sustainable trading platform.</a:t>
            </a:r>
          </a:p>
          <a:p>
            <a:endParaRPr lang="en-GB" dirty="0"/>
          </a:p>
          <a:p>
            <a:r>
              <a:rPr lang="en-GB" b="1" dirty="0"/>
              <a:t>Click -&gt; we are here. With a hybrid, and eventually multi-cloud approach, we aim to deliver a hosting environment that is cost-efficient, secure, and resilient — empowering our business to thrive in an increasingly dynamic digital landscape.</a:t>
            </a:r>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Helpful</a:t>
            </a:r>
          </a:p>
        </p:txBody>
      </p:sp>
      <p:sp>
        <p:nvSpPr>
          <p:cNvPr id="4" name="Slide Number Placeholder 3"/>
          <p:cNvSpPr>
            <a:spLocks noGrp="1"/>
          </p:cNvSpPr>
          <p:nvPr>
            <p:ph type="sldNum" sz="quarter" idx="5"/>
          </p:nvPr>
        </p:nvSpPr>
        <p:spPr/>
        <p:txBody>
          <a:bodyPr/>
          <a:lstStyle/>
          <a:p>
            <a:fld id="{D51DFD19-939D-2940-A9E4-3CDB4A646B1E}" type="slidenum">
              <a:rPr lang="en-GB" smtClean="0"/>
              <a:t>27</a:t>
            </a:fld>
            <a:endParaRPr lang="en-GB"/>
          </a:p>
        </p:txBody>
      </p:sp>
    </p:spTree>
    <p:extLst>
      <p:ext uri="{BB962C8B-B14F-4D97-AF65-F5344CB8AC3E}">
        <p14:creationId xmlns:p14="http://schemas.microsoft.com/office/powerpoint/2010/main" val="399869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4A96AA-DC2A-4440-899E-0B91115E7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49531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concept of </a:t>
            </a:r>
            <a:r>
              <a:rPr lang="en-GB" b="1" dirty="0"/>
              <a:t>cloud computing</a:t>
            </a:r>
            <a:r>
              <a:rPr lang="en-GB" dirty="0"/>
              <a:t> emerged in the 1960s with the idea of shared computing resources. However, it wasn’t until the early 2000s that it truly began to take off with the launch of services like </a:t>
            </a:r>
            <a:r>
              <a:rPr lang="en-GB" b="1" dirty="0"/>
              <a:t>Amazon Web Services (AWS)</a:t>
            </a:r>
            <a:r>
              <a:rPr lang="en-GB" dirty="0"/>
              <a:t> in 2006, offering scalable, on-demand IT infrastructure. Since then, cloud computing has rapidly evolved, becoming a cornerstone of modern digital transformation, enabling businesses worldwide to innovate and scale like never before.</a:t>
            </a:r>
          </a:p>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4</a:t>
            </a:fld>
            <a:endParaRPr lang="en-GB"/>
          </a:p>
        </p:txBody>
      </p:sp>
    </p:spTree>
    <p:extLst>
      <p:ext uri="{BB962C8B-B14F-4D97-AF65-F5344CB8AC3E}">
        <p14:creationId xmlns:p14="http://schemas.microsoft.com/office/powerpoint/2010/main" val="423130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0636b2eb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0636b2eb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Scalable: Company does good in Black Friday / US election </a:t>
            </a:r>
            <a:r>
              <a:rPr lang="en-GB" b="1" dirty="0">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Secure: Offer secure configuration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Savings: For small to medium business, avoid upfront hardware expenses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Flexible: Anywhere anytime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ym typeface="Wingdings" pitchFamily="2" charset="2"/>
              </a:rPr>
              <a:t>Innovation: Not only on-demand hardware and services, but something so specialised like ML/AI, making it accessible to everyone without having a team of data scientists.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Cloud computing</a:t>
            </a:r>
            <a:r>
              <a:rPr lang="en-GB" dirty="0"/>
              <a:t> is the on-demand delivery of IT resources over the internet, offering flexibility, scalability, and efficiency. By leveraging cloud services, businesses can access computing power, storage, and applications without the need for traditional on-premises infrastructure, enabling faster innovation, cost optimization, and seamless scalability to meet evolving business demands.</a:t>
            </a:r>
          </a:p>
          <a:p>
            <a:br>
              <a:rPr lang="en-US" dirty="0"/>
            </a:br>
            <a:r>
              <a:rPr lang="en-US" dirty="0"/>
              <a:t>Cloud benefit ref</a:t>
            </a:r>
          </a:p>
          <a:p>
            <a:r>
              <a:rPr lang="en-US" dirty="0">
                <a:hlinkClick r:id="rId3"/>
              </a:rPr>
              <a:t>https://azure.microsoft.com/en-us/resources/cloud-computing-dictionary/what-is-cloud-computing/</a:t>
            </a:r>
            <a:endParaRPr lang="en-US" dirty="0"/>
          </a:p>
          <a:p>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What are we waiting for?</a:t>
            </a:r>
          </a:p>
        </p:txBody>
      </p:sp>
      <p:sp>
        <p:nvSpPr>
          <p:cNvPr id="4" name="Slide Number Placeholder 3"/>
          <p:cNvSpPr>
            <a:spLocks noGrp="1"/>
          </p:cNvSpPr>
          <p:nvPr>
            <p:ph type="sldNum" sz="quarter" idx="5"/>
          </p:nvPr>
        </p:nvSpPr>
        <p:spPr/>
        <p:txBody>
          <a:bodyPr/>
          <a:lstStyle/>
          <a:p>
            <a:fld id="{D51DFD19-939D-2940-A9E4-3CDB4A646B1E}" type="slidenum">
              <a:rPr lang="en-GB" smtClean="0"/>
              <a:t>6</a:t>
            </a:fld>
            <a:endParaRPr lang="en-GB"/>
          </a:p>
        </p:txBody>
      </p:sp>
    </p:spTree>
    <p:extLst>
      <p:ext uri="{BB962C8B-B14F-4D97-AF65-F5344CB8AC3E}">
        <p14:creationId xmlns:p14="http://schemas.microsoft.com/office/powerpoint/2010/main" val="1596037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6ada915c_0_2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6ada915c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r>
              <a:rPr lang="en-US" dirty="0"/>
              <a:t>Outline Saxo Bank’s commitment to open-source technologies and the transition from monolithic to modular architecture.</a:t>
            </a:r>
          </a:p>
          <a:p>
            <a:endParaRPr lang="en-US" dirty="0"/>
          </a:p>
          <a:p>
            <a:r>
              <a:rPr lang="en-US" dirty="0"/>
              <a:t>Discuss the benefits of composability and modularity: easier updates, scalability, and better resilience.</a:t>
            </a:r>
          </a:p>
          <a:p>
            <a:r>
              <a:rPr lang="en-US" dirty="0"/>
              <a:t>Mention the role of Kubernetes and other open-source tools in supporting this architecture.</a:t>
            </a:r>
          </a:p>
          <a:p>
            <a:endParaRPr lang="en-US" dirty="0"/>
          </a:p>
          <a:p>
            <a:r>
              <a:rPr lang="en-US" dirty="0"/>
              <a:t>2020 realized cloud native != DR, Reliability =&gt; </a:t>
            </a:r>
            <a:r>
              <a:rPr lang="en-US" dirty="0" err="1"/>
              <a:t>GitOps</a:t>
            </a:r>
            <a:r>
              <a:rPr lang="en-US" dirty="0"/>
              <a:t> empowered V2</a:t>
            </a:r>
          </a:p>
          <a:p>
            <a:r>
              <a:rPr lang="en-US" dirty="0"/>
              <a:t>All good? not quite - $, exit, cloud-agnostic =&gt; v3, in on prem DC!</a:t>
            </a:r>
          </a:p>
          <a:p>
            <a:endParaRPr lang="en-US" dirty="0"/>
          </a:p>
          <a:p>
            <a:pPr marL="0" lvl="0" indent="0" algn="l" rtl="0">
              <a:spcBef>
                <a:spcPts val="0"/>
              </a:spcBef>
              <a:spcAft>
                <a:spcPts val="0"/>
              </a:spcAft>
              <a:buNone/>
            </a:pPr>
            <a:endParaRPr lang="da-DK" dirty="0"/>
          </a:p>
          <a:p>
            <a:r>
              <a:rPr lang="en-US" dirty="0"/>
              <a:t>Emphasize the importance of security, compliance, and governance in Saxo Bank’s journey.</a:t>
            </a:r>
          </a:p>
          <a:p>
            <a:r>
              <a:rPr lang="en-US" dirty="0"/>
              <a:t>Describe how open-source adoption is balanced with strict security measures and compliance requirements.</a:t>
            </a:r>
          </a:p>
          <a:p>
            <a:r>
              <a:rPr lang="en-US" dirty="0"/>
              <a:t>Provide examples of security enhancements implemented during this transformation.</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51DFD19-939D-2940-A9E4-3CDB4A646B1E}" type="slidenum">
              <a:rPr lang="en-GB" smtClean="0"/>
              <a:t>8</a:t>
            </a:fld>
            <a:endParaRPr lang="en-GB"/>
          </a:p>
        </p:txBody>
      </p:sp>
    </p:spTree>
    <p:extLst>
      <p:ext uri="{BB962C8B-B14F-4D97-AF65-F5344CB8AC3E}">
        <p14:creationId xmlns:p14="http://schemas.microsoft.com/office/powerpoint/2010/main" val="3370713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9</a:t>
            </a:fld>
            <a:endParaRPr lang="en-US"/>
          </a:p>
        </p:txBody>
      </p:sp>
    </p:spTree>
    <p:extLst>
      <p:ext uri="{BB962C8B-B14F-4D97-AF65-F5344CB8AC3E}">
        <p14:creationId xmlns:p14="http://schemas.microsoft.com/office/powerpoint/2010/main" val="365070931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77653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16123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77491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39755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19088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325267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5087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102721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spTree>
    <p:extLst>
      <p:ext uri="{BB962C8B-B14F-4D97-AF65-F5344CB8AC3E}">
        <p14:creationId xmlns:p14="http://schemas.microsoft.com/office/powerpoint/2010/main" val="3691973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1092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3106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068295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958197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248251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00517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29 May 2025</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661800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29 May 2025</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9248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29 May 2025</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1749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May 2025</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dirty="0" err="1"/>
          </a:p>
        </p:txBody>
      </p:sp>
    </p:spTree>
    <p:extLst>
      <p:ext uri="{BB962C8B-B14F-4D97-AF65-F5344CB8AC3E}">
        <p14:creationId xmlns:p14="http://schemas.microsoft.com/office/powerpoint/2010/main" val="68485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29 May 2025</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64785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29 May 2025</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73103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29 May 2025</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003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519978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29 May 2025</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466612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29 May 2025</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05428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29 May 2025</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516480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29 May 2025</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07251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29 May 2025</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358063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r>
              <a:rPr lang="en-US"/>
              <a:t>Click icon to add picture</a:t>
            </a:r>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29 May 2025</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00099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29 May 2025</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813092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29 May 2025</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7287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29 May 2025</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93418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29 May 2025</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43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777194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29 May 2025</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353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29 May 2025</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358411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29 May 2025</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dirty="0"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765580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29 May 2025</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046429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r>
              <a:rPr lang="en-US" noProof="0"/>
              <a:t>Click icon to add picture</a:t>
            </a:r>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May 2025</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745256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31634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dirty="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dirty="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May 2025</a:t>
            </a:fld>
            <a:endParaRPr lang="en-GB" dirty="0"/>
          </a:p>
        </p:txBody>
      </p:sp>
    </p:spTree>
    <p:extLst>
      <p:ext uri="{BB962C8B-B14F-4D97-AF65-F5344CB8AC3E}">
        <p14:creationId xmlns:p14="http://schemas.microsoft.com/office/powerpoint/2010/main" val="386690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May 2025</a:t>
            </a:fld>
            <a:endParaRPr lang="en-GB" dirty="0"/>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Tree>
    <p:extLst>
      <p:ext uri="{BB962C8B-B14F-4D97-AF65-F5344CB8AC3E}">
        <p14:creationId xmlns:p14="http://schemas.microsoft.com/office/powerpoint/2010/main" val="2555151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541548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5/29/25</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95684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8264323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5/29/25</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6890566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5/29/25</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751290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5/29/25</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924651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5/29/25</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820487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5/29/25</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42483127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5/29/25</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5479232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5/29/25</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7177341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5/29/25</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067287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5/29/25</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739257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5/29/25</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43726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770128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1416670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0136777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299112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20886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519237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9052279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2.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dirty="0"/>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dirty="0"/>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29 May 2025</a:t>
            </a:fld>
            <a:endParaRPr lang="en-GB" dirty="0"/>
          </a:p>
        </p:txBody>
      </p:sp>
    </p:spTree>
    <p:extLst>
      <p:ext uri="{BB962C8B-B14F-4D97-AF65-F5344CB8AC3E}">
        <p14:creationId xmlns:p14="http://schemas.microsoft.com/office/powerpoint/2010/main" val="14112063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9" r:id="rId3"/>
    <p:sldLayoutId id="2147483674" r:id="rId4"/>
    <p:sldLayoutId id="2147483675" r:id="rId5"/>
    <p:sldLayoutId id="2147483680" r:id="rId6"/>
    <p:sldLayoutId id="2147483678" r:id="rId7"/>
    <p:sldLayoutId id="2147483679" r:id="rId8"/>
    <p:sldLayoutId id="2147483688" r:id="rId9"/>
    <p:sldLayoutId id="2147483683" r:id="rId10"/>
    <p:sldLayoutId id="2147483686" r:id="rId11"/>
    <p:sldLayoutId id="2147483687" r:id="rId12"/>
    <p:sldLayoutId id="2147483713" r:id="rId13"/>
    <p:sldLayoutId id="2147483714" r:id="rId14"/>
    <p:sldLayoutId id="2147483720" r:id="rId15"/>
    <p:sldLayoutId id="2147483661" r:id="rId16"/>
    <p:sldLayoutId id="2147483730" r:id="rId17"/>
    <p:sldLayoutId id="2147483710" r:id="rId18"/>
    <p:sldLayoutId id="2147483706" r:id="rId19"/>
    <p:sldLayoutId id="2147483662" r:id="rId20"/>
    <p:sldLayoutId id="2147483731" r:id="rId21"/>
    <p:sldLayoutId id="2147483732" r:id="rId22"/>
    <p:sldLayoutId id="2147483726" r:id="rId23"/>
    <p:sldLayoutId id="2147483723" r:id="rId24"/>
    <p:sldLayoutId id="2147483667" r:id="rId25"/>
    <p:sldLayoutId id="2147483727" r:id="rId26"/>
    <p:sldLayoutId id="2147483690" r:id="rId27"/>
    <p:sldLayoutId id="2147483691" r:id="rId28"/>
    <p:sldLayoutId id="2147483696" r:id="rId29"/>
    <p:sldLayoutId id="2147483694" r:id="rId30"/>
    <p:sldLayoutId id="2147483695" r:id="rId31"/>
    <p:sldLayoutId id="2147483715" r:id="rId32"/>
    <p:sldLayoutId id="2147483716" r:id="rId33"/>
    <p:sldLayoutId id="2147483721" r:id="rId34"/>
    <p:sldLayoutId id="2147483724" r:id="rId35"/>
    <p:sldLayoutId id="2147483698" r:id="rId36"/>
    <p:sldLayoutId id="2147483699" r:id="rId37"/>
    <p:sldLayoutId id="2147483704" r:id="rId38"/>
    <p:sldLayoutId id="2147483702" r:id="rId39"/>
    <p:sldLayoutId id="2147483703" r:id="rId40"/>
    <p:sldLayoutId id="2147483717" r:id="rId41"/>
    <p:sldLayoutId id="2147483718" r:id="rId42"/>
    <p:sldLayoutId id="2147483722" r:id="rId43"/>
    <p:sldLayoutId id="2147483725" r:id="rId44"/>
    <p:sldLayoutId id="2147483670" r:id="rId45"/>
    <p:sldLayoutId id="2147483672" r:id="rId46"/>
    <p:sldLayoutId id="2147483729" r:id="rId47"/>
    <p:sldLayoutId id="2147483733" r:id="rId48"/>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5/29/25</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63010642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3.png"/><Relationship Id="rId7"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64.svg"/></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81.png"/><Relationship Id="rId12" Type="http://schemas.openxmlformats.org/officeDocument/2006/relationships/image" Target="../media/image68.sv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80.png"/><Relationship Id="rId11" Type="http://schemas.openxmlformats.org/officeDocument/2006/relationships/image" Target="../media/image67.png"/><Relationship Id="rId5" Type="http://schemas.openxmlformats.org/officeDocument/2006/relationships/image" Target="../media/image79.png"/><Relationship Id="rId15" Type="http://schemas.openxmlformats.org/officeDocument/2006/relationships/image" Target="../media/image46.png"/><Relationship Id="rId10" Type="http://schemas.openxmlformats.org/officeDocument/2006/relationships/image" Target="../media/image66.svg"/><Relationship Id="rId4" Type="http://schemas.openxmlformats.org/officeDocument/2006/relationships/image" Target="../media/image64.svg"/><Relationship Id="rId9" Type="http://schemas.openxmlformats.org/officeDocument/2006/relationships/image" Target="../media/image65.png"/><Relationship Id="rId14" Type="http://schemas.openxmlformats.org/officeDocument/2006/relationships/image" Target="../media/image70.svg"/></Relationships>
</file>

<file path=ppt/slides/_rels/slide1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46.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83.jpeg"/></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image" Target="../media/image46.png"/><Relationship Id="rId4" Type="http://schemas.openxmlformats.org/officeDocument/2006/relationships/image" Target="../media/image86.jpeg"/></Relationships>
</file>

<file path=ppt/slides/_rels/slide1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6.png"/><Relationship Id="rId2" Type="http://schemas.openxmlformats.org/officeDocument/2006/relationships/image" Target="../media/image88.png"/><Relationship Id="rId1" Type="http://schemas.openxmlformats.org/officeDocument/2006/relationships/slideLayout" Target="../slideLayouts/slideLayout21.xml"/><Relationship Id="rId6" Type="http://schemas.openxmlformats.org/officeDocument/2006/relationships/diagramColors" Target="../diagrams/colors1.xml"/><Relationship Id="rId11" Type="http://schemas.openxmlformats.org/officeDocument/2006/relationships/image" Target="../media/image91.svg"/><Relationship Id="rId5" Type="http://schemas.openxmlformats.org/officeDocument/2006/relationships/diagramQuickStyle" Target="../diagrams/quickStyle1.xml"/><Relationship Id="rId10" Type="http://schemas.openxmlformats.org/officeDocument/2006/relationships/image" Target="../media/image90.png"/><Relationship Id="rId4" Type="http://schemas.openxmlformats.org/officeDocument/2006/relationships/diagramLayout" Target="../diagrams/layout1.xml"/><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46.png"/><Relationship Id="rId4" Type="http://schemas.openxmlformats.org/officeDocument/2006/relationships/image" Target="../media/image93.png"/><Relationship Id="rId9" Type="http://schemas.openxmlformats.org/officeDocument/2006/relationships/image" Target="../media/image96.png"/></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2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46.png"/><Relationship Id="rId5" Type="http://schemas.microsoft.com/office/2007/relationships/hdphoto" Target="../media/hdphoto2.wdp"/><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19.jpe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hyperlink" Target="https://www.google.com/url?sa=i&amp;url=https%3A%2F%2Fwww.vectorstock.com%2Froyalty-free-vectors%2Fserious-emoji-vectors&amp;psig=AOvVaw36BJuvPcRpDqMtyQir1Ofn&amp;ust=1745528281109000&amp;source=images&amp;cd=vfe&amp;opi=89978449&amp;ved=0CBQQjRxqFwoTCOjqxt2F74wDFQAAAAAdAAAAABAJ" TargetMode="External"/><Relationship Id="rId2" Type="http://schemas.openxmlformats.org/officeDocument/2006/relationships/notesSlide" Target="../notesSlides/notesSlide23.xml"/><Relationship Id="rId16" Type="http://schemas.openxmlformats.org/officeDocument/2006/relationships/image" Target="../media/image118.jpeg"/><Relationship Id="rId20" Type="http://schemas.openxmlformats.org/officeDocument/2006/relationships/image" Target="../media/image46.png"/><Relationship Id="rId1" Type="http://schemas.openxmlformats.org/officeDocument/2006/relationships/slideLayout" Target="../slideLayouts/slideLayout26.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jpeg"/><Relationship Id="rId15" Type="http://schemas.openxmlformats.org/officeDocument/2006/relationships/image" Target="../media/image117.jpeg"/><Relationship Id="rId10" Type="http://schemas.openxmlformats.org/officeDocument/2006/relationships/image" Target="../media/image112.png"/><Relationship Id="rId19" Type="http://schemas.openxmlformats.org/officeDocument/2006/relationships/image" Target="../media/image120.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jpe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51.png"/><Relationship Id="rId5" Type="http://schemas.openxmlformats.org/officeDocument/2006/relationships/image" Target="../media/image98.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0.xml"/><Relationship Id="rId5" Type="http://schemas.openxmlformats.org/officeDocument/2006/relationships/image" Target="../media/image46.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46.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54.xml"/><Relationship Id="rId5" Type="http://schemas.openxmlformats.org/officeDocument/2006/relationships/image" Target="../media/image51.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66.svg"/><Relationship Id="rId11" Type="http://schemas.openxmlformats.org/officeDocument/2006/relationships/image" Target="../media/image46.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A0BC8-D7FA-CED8-EE86-671BF160168E}"/>
              </a:ext>
            </a:extLst>
          </p:cNvPr>
          <p:cNvSpPr>
            <a:spLocks noGrp="1"/>
          </p:cNvSpPr>
          <p:nvPr>
            <p:ph type="ctrTitle"/>
          </p:nvPr>
        </p:nvSpPr>
        <p:spPr>
          <a:xfrm>
            <a:off x="466725" y="900000"/>
            <a:ext cx="5628000" cy="2669110"/>
          </a:xfrm>
        </p:spPr>
        <p:txBody>
          <a:bodyPr>
            <a:normAutofit fontScale="90000"/>
          </a:bodyPr>
          <a:lstStyle/>
          <a:p>
            <a:r>
              <a:rPr lang="en-US" dirty="0"/>
              <a:t>From Cloud First to Cloud Native First: Building a Sustainable Trading Platform</a:t>
            </a:r>
            <a:br>
              <a:rPr lang="en-US" dirty="0"/>
            </a:br>
            <a:endParaRPr lang="en-US" dirty="0"/>
          </a:p>
        </p:txBody>
      </p:sp>
      <p:sp>
        <p:nvSpPr>
          <p:cNvPr id="2" name="Subtitle 1">
            <a:extLst>
              <a:ext uri="{FF2B5EF4-FFF2-40B4-BE49-F238E27FC236}">
                <a16:creationId xmlns:a16="http://schemas.microsoft.com/office/drawing/2014/main" id="{540D00FC-277A-95DB-CC71-CEE577C89462}"/>
              </a:ext>
            </a:extLst>
          </p:cNvPr>
          <p:cNvSpPr>
            <a:spLocks noGrp="1"/>
          </p:cNvSpPr>
          <p:nvPr>
            <p:ph type="subTitle" idx="1"/>
          </p:nvPr>
        </p:nvSpPr>
        <p:spPr>
          <a:xfrm>
            <a:off x="465451" y="4539632"/>
            <a:ext cx="5629274" cy="748905"/>
          </a:xfrm>
        </p:spPr>
        <p:txBody>
          <a:bodyPr/>
          <a:lstStyle/>
          <a:p>
            <a:r>
              <a:rPr lang="en-US" dirty="0"/>
              <a:t>Jinhong Brejnholt</a:t>
            </a:r>
          </a:p>
          <a:p>
            <a:r>
              <a:rPr lang="en-US" dirty="0"/>
              <a:t>Saxo Bank</a:t>
            </a:r>
          </a:p>
        </p:txBody>
      </p:sp>
    </p:spTree>
    <p:extLst>
      <p:ext uri="{BB962C8B-B14F-4D97-AF65-F5344CB8AC3E}">
        <p14:creationId xmlns:p14="http://schemas.microsoft.com/office/powerpoint/2010/main" val="2232139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00464" y="564683"/>
            <a:ext cx="7414466" cy="719524"/>
          </a:xfrm>
        </p:spPr>
        <p:txBody>
          <a:bodyPr>
            <a:normAutofit/>
          </a:bodyPr>
          <a:lstStyle/>
          <a:p>
            <a:r>
              <a:rPr lang="en-US" dirty="0"/>
              <a:t>Cloud Native Community</a:t>
            </a:r>
          </a:p>
        </p:txBody>
      </p:sp>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Jinhong Brejnholt">
            <a:extLst>
              <a:ext uri="{FF2B5EF4-FFF2-40B4-BE49-F238E27FC236}">
                <a16:creationId xmlns:a16="http://schemas.microsoft.com/office/drawing/2014/main" id="{858A9743-7611-AE5C-D165-A722A2E99D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35" r="17595" b="5621"/>
          <a:stretch/>
        </p:blipFill>
        <p:spPr bwMode="auto">
          <a:xfrm>
            <a:off x="5466801" y="3928900"/>
            <a:ext cx="6559062" cy="2070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No alternative text description for this image">
            <a:extLst>
              <a:ext uri="{FF2B5EF4-FFF2-40B4-BE49-F238E27FC236}">
                <a16:creationId xmlns:a16="http://schemas.microsoft.com/office/drawing/2014/main" id="{2306CB79-C8F5-4031-D6BB-6CC4339BC1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60" t="4730" r="5958" b="5334"/>
          <a:stretch/>
        </p:blipFill>
        <p:spPr bwMode="auto">
          <a:xfrm>
            <a:off x="7582439" y="390842"/>
            <a:ext cx="3585004" cy="33023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No alternative text description for this image">
            <a:extLst>
              <a:ext uri="{FF2B5EF4-FFF2-40B4-BE49-F238E27FC236}">
                <a16:creationId xmlns:a16="http://schemas.microsoft.com/office/drawing/2014/main" id="{2BD0599E-2EB8-D542-9C17-FB4FDBF76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909" y="1804116"/>
            <a:ext cx="6053090" cy="4034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 sz="2100" dirty="0">
                  <a:solidFill>
                    <a:srgbClr val="434343"/>
                  </a:solidFill>
                  <a:latin typeface="Fira Sans Extra Condensed Medium"/>
                  <a:ea typeface="Fira Sans Extra Condensed Medium"/>
                  <a:cs typeface="Fira Sans Extra Condensed Medium"/>
                  <a:sym typeface="Fira Sans Extra Condensed Medium"/>
                </a:rPr>
                <a:t>Hybrid/Multi Cloud</a:t>
              </a:r>
              <a:endParaRPr sz="21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K8S Fleet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Agnostic</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GitOps K8S</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Container/K8S</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SaaS</a:t>
              </a: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Kubernetes icon - Download on Iconfinder on Iconfinder">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562" y="3890115"/>
            <a:ext cx="396175" cy="3961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bracing GitOps for Seamless Continuous Delivery in DevOps">
            <a:extLst>
              <a:ext uri="{FF2B5EF4-FFF2-40B4-BE49-F238E27FC236}">
                <a16:creationId xmlns:a16="http://schemas.microsoft.com/office/drawing/2014/main" id="{66253577-0D7B-02AA-FDB2-B7B343391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252" y="3014885"/>
            <a:ext cx="410533" cy="4105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lusterAPI for Kubernetes— A detailed look on Vmware Cluster API | by ...">
            <a:extLst>
              <a:ext uri="{FF2B5EF4-FFF2-40B4-BE49-F238E27FC236}">
                <a16:creationId xmlns:a16="http://schemas.microsoft.com/office/drawing/2014/main" id="{2DA6569D-6B23-E0F8-9A40-FD87BA882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189" y="3914269"/>
            <a:ext cx="294259" cy="37202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8E92ACF1-B21E-85F1-3F0F-9DC9356B2759}"/>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2">
            <a:extLst>
              <a:ext uri="{FF2B5EF4-FFF2-40B4-BE49-F238E27FC236}">
                <a16:creationId xmlns:a16="http://schemas.microsoft.com/office/drawing/2014/main" id="{7A0B77C1-81CF-6B36-EBE3-7E8540194A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71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 – Closer Look</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241800"/>
            </a:xfrm>
            <a:prstGeom prst="rect">
              <a:avLst/>
            </a:prstGeom>
            <a:noFill/>
            <a:ln>
              <a:noFill/>
            </a:ln>
          </p:spPr>
          <p:txBody>
            <a:bodyPr spcFirstLastPara="1" wrap="square" lIns="121900" tIns="121900" rIns="121900" bIns="121900" anchor="ctr" anchorCtr="0">
              <a:noAutofit/>
            </a:bodyPr>
            <a:lstStyle/>
            <a:p>
              <a:pPr algn="ctr"/>
              <a:r>
                <a:rPr lang="en" sz="2100" dirty="0">
                  <a:solidFill>
                    <a:srgbClr val="434343"/>
                  </a:solidFill>
                  <a:latin typeface="Fira Sans Extra Condensed Medium"/>
                  <a:ea typeface="Fira Sans Extra Condensed Medium"/>
                  <a:cs typeface="Fira Sans Extra Condensed Medium"/>
                  <a:sym typeface="Fira Sans Extra Condensed Medium"/>
                </a:rPr>
                <a:t>Hybrid/Multi Cloud</a:t>
              </a:r>
              <a:endParaRPr sz="21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187" name="Google Shape;2187;p41"/>
            <p:cNvSpPr txBox="1"/>
            <p:nvPr/>
          </p:nvSpPr>
          <p:spPr>
            <a:xfrm>
              <a:off x="6368962" y="2200300"/>
              <a:ext cx="1715100" cy="241800"/>
            </a:xfrm>
            <a:prstGeom prst="rect">
              <a:avLst/>
            </a:prstGeom>
            <a:noFill/>
            <a:ln>
              <a:noFill/>
            </a:ln>
          </p:spPr>
          <p:txBody>
            <a:bodyPr spcFirstLastPara="1" wrap="square" lIns="121900" tIns="121900" rIns="121900" bIns="121900" anchor="ctr" anchorCtr="0">
              <a:noAutofit/>
            </a:bodyPr>
            <a:lstStyle/>
            <a:p>
              <a:pPr algn="ctr"/>
              <a:r>
                <a:rPr lang="da-DK" sz="1600" dirty="0">
                  <a:solidFill>
                    <a:srgbClr val="434343"/>
                  </a:solidFill>
                  <a:latin typeface="Roboto"/>
                  <a:ea typeface="Roboto"/>
                  <a:cs typeface="Roboto"/>
                  <a:sym typeface="Roboto"/>
                </a:rPr>
                <a:t>K8S Fleet</a:t>
              </a:r>
              <a:endParaRPr sz="1600" dirty="0">
                <a:solidFill>
                  <a:srgbClr val="434343"/>
                </a:solidFill>
                <a:latin typeface="Roboto"/>
                <a:ea typeface="Roboto"/>
                <a:cs typeface="Roboto"/>
                <a:sym typeface="Roboto"/>
              </a:endParaRPr>
            </a:p>
          </p:txBody>
        </p:sp>
      </p:grpSp>
      <p:grpSp>
        <p:nvGrpSpPr>
          <p:cNvPr id="2188" name="Google Shape;2188;p41"/>
          <p:cNvGrpSpPr/>
          <p:nvPr/>
        </p:nvGrpSpPr>
        <p:grpSpPr>
          <a:xfrm>
            <a:off x="5950034" y="1727701"/>
            <a:ext cx="3524067" cy="3036367"/>
            <a:chOff x="4597000" y="1295775"/>
            <a:chExt cx="2643050" cy="2277275"/>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Agnostic</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13" name="Google Shape;2213;p41"/>
            <p:cNvSpPr txBox="1"/>
            <p:nvPr/>
          </p:nvSpPr>
          <p:spPr>
            <a:xfrm>
              <a:off x="4597000"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GitOps K8S</a:t>
              </a:r>
              <a:endParaRPr sz="1600" dirty="0">
                <a:solidFill>
                  <a:srgbClr val="434343"/>
                </a:solidFill>
                <a:latin typeface="Roboto"/>
                <a:ea typeface="Roboto"/>
                <a:cs typeface="Roboto"/>
                <a:sym typeface="Roboto"/>
              </a:endParaRPr>
            </a:p>
          </p:txBody>
        </p:sp>
      </p:grpSp>
      <p:grpSp>
        <p:nvGrpSpPr>
          <p:cNvPr id="2214" name="Google Shape;2214;p41"/>
          <p:cNvGrpSpPr/>
          <p:nvPr/>
        </p:nvGrpSpPr>
        <p:grpSpPr>
          <a:xfrm>
            <a:off x="3613250" y="2561468"/>
            <a:ext cx="3508984" cy="3055433"/>
            <a:chOff x="2844412" y="1921100"/>
            <a:chExt cx="2631738" cy="2291575"/>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10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Container/K8S</a:t>
              </a: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r>
                <a:rPr lang="en" sz="1600" dirty="0">
                  <a:solidFill>
                    <a:srgbClr val="434343"/>
                  </a:solidFill>
                  <a:latin typeface="Roboto"/>
                  <a:ea typeface="Roboto"/>
                  <a:cs typeface="Roboto"/>
                  <a:sym typeface="Roboto"/>
                </a:rPr>
                <a:t>SaaS</a:t>
              </a: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Kubernetes icon - Download on Iconfinder on Iconfinder">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562" y="3890115"/>
            <a:ext cx="396175" cy="3961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mbracing GitOps for Seamless Continuous Delivery in DevOps">
            <a:extLst>
              <a:ext uri="{FF2B5EF4-FFF2-40B4-BE49-F238E27FC236}">
                <a16:creationId xmlns:a16="http://schemas.microsoft.com/office/drawing/2014/main" id="{66253577-0D7B-02AA-FDB2-B7B3433919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252" y="3014885"/>
            <a:ext cx="410533" cy="41053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lusterAPI for Kubernetes— A detailed look on Vmware Cluster API | by ...">
            <a:extLst>
              <a:ext uri="{FF2B5EF4-FFF2-40B4-BE49-F238E27FC236}">
                <a16:creationId xmlns:a16="http://schemas.microsoft.com/office/drawing/2014/main" id="{2DA6569D-6B23-E0F8-9A40-FD87BA882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189" y="3914269"/>
            <a:ext cx="294259" cy="3720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2580176-67C7-15C6-8C38-DDB8E436CA16}"/>
              </a:ext>
            </a:extLst>
          </p:cNvPr>
          <p:cNvPicPr>
            <a:picLocks noChangeAspect="1"/>
          </p:cNvPicPr>
          <p:nvPr/>
        </p:nvPicPr>
        <p:blipFill>
          <a:blip r:embed="rId8"/>
          <a:stretch>
            <a:fillRect/>
          </a:stretch>
        </p:blipFill>
        <p:spPr>
          <a:xfrm>
            <a:off x="1603791" y="4430435"/>
            <a:ext cx="1848108" cy="885949"/>
          </a:xfrm>
          <a:prstGeom prst="rect">
            <a:avLst/>
          </a:prstGeom>
        </p:spPr>
      </p:pic>
      <p:pic>
        <p:nvPicPr>
          <p:cNvPr id="5" name="Picture 4">
            <a:extLst>
              <a:ext uri="{FF2B5EF4-FFF2-40B4-BE49-F238E27FC236}">
                <a16:creationId xmlns:a16="http://schemas.microsoft.com/office/drawing/2014/main" id="{30A15C43-C7E8-C299-4FED-EBB603DC7224}"/>
              </a:ext>
            </a:extLst>
          </p:cNvPr>
          <p:cNvPicPr>
            <a:picLocks noChangeAspect="1"/>
          </p:cNvPicPr>
          <p:nvPr/>
        </p:nvPicPr>
        <p:blipFill>
          <a:blip r:embed="rId8"/>
          <a:stretch>
            <a:fillRect/>
          </a:stretch>
        </p:blipFill>
        <p:spPr>
          <a:xfrm>
            <a:off x="3855413" y="2469919"/>
            <a:ext cx="1848108" cy="885949"/>
          </a:xfrm>
          <a:prstGeom prst="rect">
            <a:avLst/>
          </a:prstGeom>
        </p:spPr>
      </p:pic>
      <p:pic>
        <p:nvPicPr>
          <p:cNvPr id="6" name="Picture 5">
            <a:extLst>
              <a:ext uri="{FF2B5EF4-FFF2-40B4-BE49-F238E27FC236}">
                <a16:creationId xmlns:a16="http://schemas.microsoft.com/office/drawing/2014/main" id="{BEF09778-777A-7E3A-5961-97351B29B695}"/>
              </a:ext>
            </a:extLst>
          </p:cNvPr>
          <p:cNvPicPr>
            <a:picLocks noChangeAspect="1"/>
          </p:cNvPicPr>
          <p:nvPr/>
        </p:nvPicPr>
        <p:blipFill>
          <a:blip r:embed="rId8"/>
          <a:stretch>
            <a:fillRect/>
          </a:stretch>
        </p:blipFill>
        <p:spPr>
          <a:xfrm>
            <a:off x="6140164" y="3955725"/>
            <a:ext cx="2020468" cy="885949"/>
          </a:xfrm>
          <a:prstGeom prst="rect">
            <a:avLst/>
          </a:prstGeom>
        </p:spPr>
      </p:pic>
      <p:pic>
        <p:nvPicPr>
          <p:cNvPr id="7" name="Picture 6">
            <a:extLst>
              <a:ext uri="{FF2B5EF4-FFF2-40B4-BE49-F238E27FC236}">
                <a16:creationId xmlns:a16="http://schemas.microsoft.com/office/drawing/2014/main" id="{1D1A8FF0-0A30-2D82-8F1C-2FDACC9D6B51}"/>
              </a:ext>
            </a:extLst>
          </p:cNvPr>
          <p:cNvPicPr>
            <a:picLocks noChangeAspect="1"/>
          </p:cNvPicPr>
          <p:nvPr/>
        </p:nvPicPr>
        <p:blipFill>
          <a:blip r:embed="rId8"/>
          <a:stretch>
            <a:fillRect/>
          </a:stretch>
        </p:blipFill>
        <p:spPr>
          <a:xfrm>
            <a:off x="8285955" y="2561468"/>
            <a:ext cx="2358134" cy="731575"/>
          </a:xfrm>
          <a:prstGeom prst="rect">
            <a:avLst/>
          </a:prstGeom>
        </p:spPr>
      </p:pic>
      <p:pic>
        <p:nvPicPr>
          <p:cNvPr id="2251" name="Picture 8" descr="Cloud with solid fill">
            <a:extLst>
              <a:ext uri="{FF2B5EF4-FFF2-40B4-BE49-F238E27FC236}">
                <a16:creationId xmlns:a16="http://schemas.microsoft.com/office/drawing/2014/main" id="{F0584760-4B09-7DB6-EDE4-034E4D5E3203}"/>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65096" y="3868746"/>
            <a:ext cx="396175" cy="396175"/>
          </a:xfrm>
          <a:prstGeom prst="rect">
            <a:avLst/>
          </a:prstGeom>
          <a:noFill/>
        </p:spPr>
      </p:pic>
      <p:pic>
        <p:nvPicPr>
          <p:cNvPr id="2252" name="Picture 10" descr="Cloud With Lightning And Rain with solid fill">
            <a:extLst>
              <a:ext uri="{FF2B5EF4-FFF2-40B4-BE49-F238E27FC236}">
                <a16:creationId xmlns:a16="http://schemas.microsoft.com/office/drawing/2014/main" id="{91C7FA53-5A95-E3EC-2547-A9B8D8F97BC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05252" y="3010109"/>
            <a:ext cx="410533" cy="410533"/>
          </a:xfrm>
          <a:prstGeom prst="rect">
            <a:avLst/>
          </a:prstGeom>
          <a:noFill/>
        </p:spPr>
      </p:pic>
      <p:pic>
        <p:nvPicPr>
          <p:cNvPr id="2253" name="Picture 12" descr="Server with solid fill">
            <a:extLst>
              <a:ext uri="{FF2B5EF4-FFF2-40B4-BE49-F238E27FC236}">
                <a16:creationId xmlns:a16="http://schemas.microsoft.com/office/drawing/2014/main" id="{C46C484D-0B16-FB2E-4E59-7FCC4842CB65}"/>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296189" y="3953150"/>
            <a:ext cx="294259" cy="294259"/>
          </a:xfrm>
          <a:prstGeom prst="rect">
            <a:avLst/>
          </a:prstGeom>
          <a:noFill/>
        </p:spPr>
      </p:pic>
      <p:sp>
        <p:nvSpPr>
          <p:cNvPr id="2256" name="Footer Placeholder 13">
            <a:extLst>
              <a:ext uri="{FF2B5EF4-FFF2-40B4-BE49-F238E27FC236}">
                <a16:creationId xmlns:a16="http://schemas.microsoft.com/office/drawing/2014/main" id="{4B0D3563-AEE9-4CE0-8A77-58592896FA3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257" name="Picture 4">
            <a:extLst>
              <a:ext uri="{FF2B5EF4-FFF2-40B4-BE49-F238E27FC236}">
                <a16:creationId xmlns:a16="http://schemas.microsoft.com/office/drawing/2014/main" id="{37494E54-8511-5C5C-AEE3-109A051C31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233;p41">
            <a:extLst>
              <a:ext uri="{FF2B5EF4-FFF2-40B4-BE49-F238E27FC236}">
                <a16:creationId xmlns:a16="http://schemas.microsoft.com/office/drawing/2014/main" id="{DC088B56-49A3-043E-9933-075EBD842FEE}"/>
              </a:ext>
            </a:extLst>
          </p:cNvPr>
          <p:cNvSpPr txBox="1"/>
          <p:nvPr/>
        </p:nvSpPr>
        <p:spPr>
          <a:xfrm>
            <a:off x="3613250" y="2561466"/>
            <a:ext cx="2286800" cy="709101"/>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Platform v1</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4" name="Google Shape;2212;p41">
            <a:extLst>
              <a:ext uri="{FF2B5EF4-FFF2-40B4-BE49-F238E27FC236}">
                <a16:creationId xmlns:a16="http://schemas.microsoft.com/office/drawing/2014/main" id="{24C8BE13-8DA4-DF08-2100-FD42695B554B}"/>
              </a:ext>
            </a:extLst>
          </p:cNvPr>
          <p:cNvSpPr txBox="1"/>
          <p:nvPr/>
        </p:nvSpPr>
        <p:spPr>
          <a:xfrm>
            <a:off x="5950034" y="4069401"/>
            <a:ext cx="2286800" cy="725935"/>
          </a:xfrm>
          <a:prstGeom prst="rect">
            <a:avLst/>
          </a:prstGeom>
          <a:noFill/>
          <a:ln>
            <a:noFill/>
          </a:ln>
        </p:spPr>
        <p:txBody>
          <a:bodyPr spcFirstLastPara="1" wrap="square" lIns="121900" tIns="121900" rIns="121900" bIns="121900" anchor="ctr" anchorCtr="0">
            <a:noAutofit/>
          </a:bodyPr>
          <a:lstStyle/>
          <a:p>
            <a:pPr algn="ctr"/>
            <a:r>
              <a:rPr lang="en-US" sz="2267" dirty="0">
                <a:solidFill>
                  <a:srgbClr val="434343"/>
                </a:solidFill>
                <a:latin typeface="Fira Sans Extra Condensed Medium"/>
                <a:ea typeface="Fira Sans Extra Condensed Medium"/>
                <a:cs typeface="Fira Sans Extra Condensed Medium"/>
                <a:sym typeface="Fira Sans Extra Condensed Medium"/>
              </a:rPr>
              <a:t>Platform v2</a:t>
            </a:r>
          </a:p>
        </p:txBody>
      </p:sp>
      <p:sp>
        <p:nvSpPr>
          <p:cNvPr id="15" name="Google Shape;2186;p41">
            <a:extLst>
              <a:ext uri="{FF2B5EF4-FFF2-40B4-BE49-F238E27FC236}">
                <a16:creationId xmlns:a16="http://schemas.microsoft.com/office/drawing/2014/main" id="{F7942DEC-DC43-EFFB-83C2-AA3F8166433A}"/>
              </a:ext>
            </a:extLst>
          </p:cNvPr>
          <p:cNvSpPr txBox="1"/>
          <p:nvPr/>
        </p:nvSpPr>
        <p:spPr>
          <a:xfrm>
            <a:off x="8163854" y="2561468"/>
            <a:ext cx="2480235" cy="725935"/>
          </a:xfrm>
          <a:prstGeom prst="rect">
            <a:avLst/>
          </a:prstGeom>
          <a:noFill/>
          <a:ln>
            <a:noFill/>
          </a:ln>
        </p:spPr>
        <p:txBody>
          <a:bodyPr spcFirstLastPara="1" wrap="square" lIns="121900" tIns="121900" rIns="121900" bIns="121900" anchor="ctr" anchorCtr="0">
            <a:noAutofit/>
          </a:bodyPr>
          <a:lstStyle/>
          <a:p>
            <a:pPr algn="ctr"/>
            <a:r>
              <a:rPr lang="en-US" sz="2270" dirty="0">
                <a:solidFill>
                  <a:srgbClr val="434343"/>
                </a:solidFill>
                <a:latin typeface="Fira Sans Extra Condensed Medium"/>
                <a:ea typeface="Fira Sans Extra Condensed Medium"/>
                <a:cs typeface="Fira Sans Extra Condensed Medium"/>
                <a:sym typeface="Fira Sans Extra Condensed Medium"/>
              </a:rPr>
              <a:t>Platform v3</a:t>
            </a:r>
          </a:p>
        </p:txBody>
      </p:sp>
    </p:spTree>
    <p:extLst>
      <p:ext uri="{BB962C8B-B14F-4D97-AF65-F5344CB8AC3E}">
        <p14:creationId xmlns:p14="http://schemas.microsoft.com/office/powerpoint/2010/main" val="109382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251"/>
                                        </p:tgtEl>
                                        <p:attrNameLst>
                                          <p:attrName>style.visibility</p:attrName>
                                        </p:attrNameLst>
                                      </p:cBhvr>
                                      <p:to>
                                        <p:strVal val="hidden"/>
                                      </p:to>
                                    </p:set>
                                  </p:childTnLst>
                                </p:cTn>
                              </p:par>
                              <p:par>
                                <p:cTn id="20" presetID="16" presetClass="entr" presetSubtype="21" fill="hold" nodeType="withEffect">
                                  <p:stCondLst>
                                    <p:cond delay="0"/>
                                  </p:stCondLst>
                                  <p:childTnLst>
                                    <p:set>
                                      <p:cBhvr>
                                        <p:cTn id="21" dur="1" fill="hold">
                                          <p:stCondLst>
                                            <p:cond delay="0"/>
                                          </p:stCondLst>
                                        </p:cTn>
                                        <p:tgtEl>
                                          <p:spTgt spid="2056"/>
                                        </p:tgtEl>
                                        <p:attrNameLst>
                                          <p:attrName>style.visibility</p:attrName>
                                        </p:attrNameLst>
                                      </p:cBhvr>
                                      <p:to>
                                        <p:strVal val="visible"/>
                                      </p:to>
                                    </p:set>
                                    <p:animEffect transition="in" filter="barn(inVertical)">
                                      <p:cBhvr>
                                        <p:cTn id="22" dur="500"/>
                                        <p:tgtEl>
                                          <p:spTgt spid="205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6" presetClass="entr" presetSubtype="21" fill="hold" nodeType="withEffect">
                                  <p:stCondLst>
                                    <p:cond delay="0"/>
                                  </p:stCondLst>
                                  <p:childTnLst>
                                    <p:set>
                                      <p:cBhvr>
                                        <p:cTn id="33" dur="1" fill="hold">
                                          <p:stCondLst>
                                            <p:cond delay="0"/>
                                          </p:stCondLst>
                                        </p:cTn>
                                        <p:tgtEl>
                                          <p:spTgt spid="2058"/>
                                        </p:tgtEl>
                                        <p:attrNameLst>
                                          <p:attrName>style.visibility</p:attrName>
                                        </p:attrNameLst>
                                      </p:cBhvr>
                                      <p:to>
                                        <p:strVal val="visible"/>
                                      </p:to>
                                    </p:set>
                                    <p:animEffect transition="in" filter="barn(inVertical)">
                                      <p:cBhvr>
                                        <p:cTn id="34" dur="500"/>
                                        <p:tgtEl>
                                          <p:spTgt spid="2058"/>
                                        </p:tgtEl>
                                      </p:cBhvr>
                                    </p:animEffect>
                                  </p:childTnLst>
                                </p:cTn>
                              </p:par>
                              <p:par>
                                <p:cTn id="35" presetID="1" presetClass="exit" presetSubtype="0" fill="hold" nodeType="withEffect">
                                  <p:stCondLst>
                                    <p:cond delay="0"/>
                                  </p:stCondLst>
                                  <p:childTnLst>
                                    <p:set>
                                      <p:cBhvr>
                                        <p:cTn id="36" dur="1" fill="hold">
                                          <p:stCondLst>
                                            <p:cond delay="0"/>
                                          </p:stCondLst>
                                        </p:cTn>
                                        <p:tgtEl>
                                          <p:spTgt spid="225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6" presetClass="entr" presetSubtype="21" fill="hold" nodeType="withEffect">
                                  <p:stCondLst>
                                    <p:cond delay="0"/>
                                  </p:stCondLst>
                                  <p:childTnLst>
                                    <p:set>
                                      <p:cBhvr>
                                        <p:cTn id="47" dur="1" fill="hold">
                                          <p:stCondLst>
                                            <p:cond delay="0"/>
                                          </p:stCondLst>
                                        </p:cTn>
                                        <p:tgtEl>
                                          <p:spTgt spid="2060"/>
                                        </p:tgtEl>
                                        <p:attrNameLst>
                                          <p:attrName>style.visibility</p:attrName>
                                        </p:attrNameLst>
                                      </p:cBhvr>
                                      <p:to>
                                        <p:strVal val="visible"/>
                                      </p:to>
                                    </p:set>
                                    <p:animEffect transition="in" filter="barn(inVertical)">
                                      <p:cBhvr>
                                        <p:cTn id="48" dur="500"/>
                                        <p:tgtEl>
                                          <p:spTgt spid="2060"/>
                                        </p:tgtEl>
                                      </p:cBhvr>
                                    </p:animEffect>
                                  </p:childTnLst>
                                </p:cTn>
                              </p:par>
                              <p:par>
                                <p:cTn id="49" presetID="1" presetClass="exit" presetSubtype="0" fill="hold" nodeType="withEffect">
                                  <p:stCondLst>
                                    <p:cond delay="0"/>
                                  </p:stCondLst>
                                  <p:childTnLst>
                                    <p:set>
                                      <p:cBhvr>
                                        <p:cTn id="50" dur="1" fill="hold">
                                          <p:stCondLst>
                                            <p:cond delay="0"/>
                                          </p:stCondLst>
                                        </p:cTn>
                                        <p:tgtEl>
                                          <p:spTgt spid="2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7">
          <a:extLst>
            <a:ext uri="{FF2B5EF4-FFF2-40B4-BE49-F238E27FC236}">
              <a16:creationId xmlns:a16="http://schemas.microsoft.com/office/drawing/2014/main" id="{8452E731-B9DC-7C46-51A0-482A6F123F05}"/>
            </a:ext>
          </a:extLst>
        </p:cNvPr>
        <p:cNvGrpSpPr/>
        <p:nvPr/>
      </p:nvGrpSpPr>
      <p:grpSpPr>
        <a:xfrm>
          <a:off x="0" y="0"/>
          <a:ext cx="0" cy="0"/>
          <a:chOff x="0" y="0"/>
          <a:chExt cx="0" cy="0"/>
        </a:xfrm>
      </p:grpSpPr>
      <p:sp>
        <p:nvSpPr>
          <p:cNvPr id="518" name="Google Shape;518;p22">
            <a:extLst>
              <a:ext uri="{FF2B5EF4-FFF2-40B4-BE49-F238E27FC236}">
                <a16:creationId xmlns:a16="http://schemas.microsoft.com/office/drawing/2014/main" id="{8DF1B952-6B47-867E-94CF-A129849591A1}"/>
              </a:ext>
            </a:extLst>
          </p:cNvPr>
          <p:cNvSpPr txBox="1">
            <a:spLocks noGrp="1"/>
          </p:cNvSpPr>
          <p:nvPr>
            <p:ph type="title"/>
          </p:nvPr>
        </p:nvSpPr>
        <p:spPr>
          <a:xfrm>
            <a:off x="466724" y="900000"/>
            <a:ext cx="8435327" cy="719524"/>
          </a:xfrm>
          <a:prstGeom prst="rect">
            <a:avLst/>
          </a:prstGeom>
        </p:spPr>
        <p:txBody>
          <a:bodyPr spcFirstLastPara="1" vert="horz" wrap="square" lIns="121900" tIns="121900" rIns="121900" bIns="121900" rtlCol="0" anchor="ctr" anchorCtr="0">
            <a:noAutofit/>
          </a:bodyPr>
          <a:lstStyle/>
          <a:p>
            <a:pPr>
              <a:spcBef>
                <a:spcPts val="0"/>
              </a:spcBef>
            </a:pPr>
            <a:r>
              <a:rPr lang="en-US" dirty="0"/>
              <a:t>Cloud Computing Benefits</a:t>
            </a:r>
            <a:endParaRPr dirty="0"/>
          </a:p>
        </p:txBody>
      </p:sp>
      <p:grpSp>
        <p:nvGrpSpPr>
          <p:cNvPr id="519" name="Google Shape;519;p22">
            <a:extLst>
              <a:ext uri="{FF2B5EF4-FFF2-40B4-BE49-F238E27FC236}">
                <a16:creationId xmlns:a16="http://schemas.microsoft.com/office/drawing/2014/main" id="{DCB3C229-76FA-C7CA-0100-5CFFF642CC1E}"/>
              </a:ext>
            </a:extLst>
          </p:cNvPr>
          <p:cNvGrpSpPr/>
          <p:nvPr/>
        </p:nvGrpSpPr>
        <p:grpSpPr>
          <a:xfrm>
            <a:off x="5126800" y="2293086"/>
            <a:ext cx="1974800" cy="2794434"/>
            <a:chOff x="3845100" y="1719813"/>
            <a:chExt cx="1481100" cy="2095825"/>
          </a:xfrm>
        </p:grpSpPr>
        <p:sp>
          <p:nvSpPr>
            <p:cNvPr id="520" name="Google Shape;520;p22">
              <a:extLst>
                <a:ext uri="{FF2B5EF4-FFF2-40B4-BE49-F238E27FC236}">
                  <a16:creationId xmlns:a16="http://schemas.microsoft.com/office/drawing/2014/main" id="{C1368F10-8702-FF4F-BFAC-88B744B1AE32}"/>
                </a:ext>
              </a:extLst>
            </p:cNvPr>
            <p:cNvSpPr/>
            <p:nvPr/>
          </p:nvSpPr>
          <p:spPr>
            <a:xfrm>
              <a:off x="4018138" y="1719813"/>
              <a:ext cx="1153425" cy="757200"/>
            </a:xfrm>
            <a:custGeom>
              <a:avLst/>
              <a:gdLst/>
              <a:ahLst/>
              <a:cxnLst/>
              <a:rect l="l" t="t" r="r" b="b"/>
              <a:pathLst>
                <a:path w="46137" h="30288" extrusionOk="0">
                  <a:moveTo>
                    <a:pt x="23069" y="1"/>
                  </a:moveTo>
                  <a:cubicBezTo>
                    <a:pt x="22408" y="1"/>
                    <a:pt x="21747" y="170"/>
                    <a:pt x="21158" y="510"/>
                  </a:cubicBezTo>
                  <a:lnTo>
                    <a:pt x="1917" y="11606"/>
                  </a:lnTo>
                  <a:cubicBezTo>
                    <a:pt x="739" y="12297"/>
                    <a:pt x="0" y="13547"/>
                    <a:pt x="0" y="14916"/>
                  </a:cubicBezTo>
                  <a:lnTo>
                    <a:pt x="0" y="30287"/>
                  </a:lnTo>
                  <a:lnTo>
                    <a:pt x="46137" y="30287"/>
                  </a:lnTo>
                  <a:lnTo>
                    <a:pt x="46137" y="14916"/>
                  </a:lnTo>
                  <a:cubicBezTo>
                    <a:pt x="46137" y="13547"/>
                    <a:pt x="45399" y="12297"/>
                    <a:pt x="44220" y="11606"/>
                  </a:cubicBezTo>
                  <a:lnTo>
                    <a:pt x="24980" y="510"/>
                  </a:lnTo>
                  <a:cubicBezTo>
                    <a:pt x="24390" y="170"/>
                    <a:pt x="23729" y="1"/>
                    <a:pt x="2306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21" name="Google Shape;521;p22">
              <a:extLst>
                <a:ext uri="{FF2B5EF4-FFF2-40B4-BE49-F238E27FC236}">
                  <a16:creationId xmlns:a16="http://schemas.microsoft.com/office/drawing/2014/main" id="{193134D2-E9A6-2DF8-727A-1A161907EFCE}"/>
                </a:ext>
              </a:extLst>
            </p:cNvPr>
            <p:cNvSpPr/>
            <p:nvPr/>
          </p:nvSpPr>
          <p:spPr>
            <a:xfrm>
              <a:off x="459321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22" name="Google Shape;522;p22">
              <a:extLst>
                <a:ext uri="{FF2B5EF4-FFF2-40B4-BE49-F238E27FC236}">
                  <a16:creationId xmlns:a16="http://schemas.microsoft.com/office/drawing/2014/main" id="{9CFDE18C-AB82-A60E-81EC-0793B5BDDE27}"/>
                </a:ext>
              </a:extLst>
            </p:cNvPr>
            <p:cNvSpPr/>
            <p:nvPr/>
          </p:nvSpPr>
          <p:spPr>
            <a:xfrm>
              <a:off x="4192563" y="2070163"/>
              <a:ext cx="804000" cy="804050"/>
            </a:xfrm>
            <a:custGeom>
              <a:avLst/>
              <a:gdLst/>
              <a:ahLst/>
              <a:cxnLst/>
              <a:rect l="l" t="t" r="r" b="b"/>
              <a:pathLst>
                <a:path w="32160"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29" name="Google Shape;529;p22">
              <a:extLst>
                <a:ext uri="{FF2B5EF4-FFF2-40B4-BE49-F238E27FC236}">
                  <a16:creationId xmlns:a16="http://schemas.microsoft.com/office/drawing/2014/main" id="{0166FD1B-2F80-2EE1-B8B6-11F1EFDE769E}"/>
                </a:ext>
              </a:extLst>
            </p:cNvPr>
            <p:cNvSpPr/>
            <p:nvPr/>
          </p:nvSpPr>
          <p:spPr>
            <a:xfrm>
              <a:off x="4571488" y="3190463"/>
              <a:ext cx="43175" cy="43175"/>
            </a:xfrm>
            <a:custGeom>
              <a:avLst/>
              <a:gdLst/>
              <a:ahLst/>
              <a:cxnLst/>
              <a:rect l="l" t="t" r="r" b="b"/>
              <a:pathLst>
                <a:path w="1727" h="1727" extrusionOk="0">
                  <a:moveTo>
                    <a:pt x="869" y="0"/>
                  </a:moveTo>
                  <a:cubicBezTo>
                    <a:pt x="393" y="0"/>
                    <a:pt x="0" y="381"/>
                    <a:pt x="0" y="858"/>
                  </a:cubicBezTo>
                  <a:cubicBezTo>
                    <a:pt x="0" y="1334"/>
                    <a:pt x="393" y="1727"/>
                    <a:pt x="869" y="1727"/>
                  </a:cubicBezTo>
                  <a:cubicBezTo>
                    <a:pt x="1345" y="1727"/>
                    <a:pt x="1726" y="1334"/>
                    <a:pt x="1726" y="858"/>
                  </a:cubicBezTo>
                  <a:cubicBezTo>
                    <a:pt x="1726" y="381"/>
                    <a:pt x="1345" y="0"/>
                    <a:pt x="86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30" name="Google Shape;530;p22">
              <a:extLst>
                <a:ext uri="{FF2B5EF4-FFF2-40B4-BE49-F238E27FC236}">
                  <a16:creationId xmlns:a16="http://schemas.microsoft.com/office/drawing/2014/main" id="{BBE1291A-C930-1646-8844-7CBDBD768AF4}"/>
                </a:ext>
              </a:extLst>
            </p:cNvPr>
            <p:cNvSpPr txBox="1"/>
            <p:nvPr/>
          </p:nvSpPr>
          <p:spPr>
            <a:xfrm>
              <a:off x="38451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Savings</a:t>
              </a:r>
              <a:endParaRPr sz="2267" dirty="0">
                <a:latin typeface="Fira Sans Extra Condensed Medium"/>
                <a:ea typeface="Fira Sans Extra Condensed Medium"/>
                <a:cs typeface="Fira Sans Extra Condensed Medium"/>
                <a:sym typeface="Fira Sans Extra Condensed Medium"/>
              </a:endParaRPr>
            </a:p>
          </p:txBody>
        </p:sp>
      </p:grpSp>
      <p:grpSp>
        <p:nvGrpSpPr>
          <p:cNvPr id="532" name="Google Shape;532;p22">
            <a:extLst>
              <a:ext uri="{FF2B5EF4-FFF2-40B4-BE49-F238E27FC236}">
                <a16:creationId xmlns:a16="http://schemas.microsoft.com/office/drawing/2014/main" id="{D8583D8F-C897-6466-E702-FA686BFC15BC}"/>
              </a:ext>
            </a:extLst>
          </p:cNvPr>
          <p:cNvGrpSpPr/>
          <p:nvPr/>
        </p:nvGrpSpPr>
        <p:grpSpPr>
          <a:xfrm>
            <a:off x="7009167" y="2293084"/>
            <a:ext cx="1974800" cy="2794433"/>
            <a:chOff x="5256875" y="1719813"/>
            <a:chExt cx="1481100" cy="2095825"/>
          </a:xfrm>
        </p:grpSpPr>
        <p:sp>
          <p:nvSpPr>
            <p:cNvPr id="533" name="Google Shape;533;p22">
              <a:extLst>
                <a:ext uri="{FF2B5EF4-FFF2-40B4-BE49-F238E27FC236}">
                  <a16:creationId xmlns:a16="http://schemas.microsoft.com/office/drawing/2014/main" id="{540E3856-012B-D73F-5C68-FC26DA6A6F6A}"/>
                </a:ext>
              </a:extLst>
            </p:cNvPr>
            <p:cNvSpPr/>
            <p:nvPr/>
          </p:nvSpPr>
          <p:spPr>
            <a:xfrm>
              <a:off x="5433788" y="1719813"/>
              <a:ext cx="1149575" cy="757200"/>
            </a:xfrm>
            <a:custGeom>
              <a:avLst/>
              <a:gdLst/>
              <a:ahLst/>
              <a:cxnLst/>
              <a:rect l="l" t="t" r="r" b="b"/>
              <a:pathLst>
                <a:path w="45983" h="30288" extrusionOk="0">
                  <a:moveTo>
                    <a:pt x="22968" y="1"/>
                  </a:moveTo>
                  <a:cubicBezTo>
                    <a:pt x="22310" y="1"/>
                    <a:pt x="21652" y="170"/>
                    <a:pt x="21063" y="510"/>
                  </a:cubicBezTo>
                  <a:lnTo>
                    <a:pt x="1870" y="11606"/>
                  </a:lnTo>
                  <a:cubicBezTo>
                    <a:pt x="691" y="12297"/>
                    <a:pt x="0" y="13547"/>
                    <a:pt x="0" y="14916"/>
                  </a:cubicBezTo>
                  <a:lnTo>
                    <a:pt x="0" y="30287"/>
                  </a:lnTo>
                  <a:lnTo>
                    <a:pt x="45982" y="30287"/>
                  </a:lnTo>
                  <a:lnTo>
                    <a:pt x="45982" y="14916"/>
                  </a:lnTo>
                  <a:cubicBezTo>
                    <a:pt x="45982" y="13547"/>
                    <a:pt x="45268" y="12297"/>
                    <a:pt x="44089" y="11606"/>
                  </a:cubicBezTo>
                  <a:lnTo>
                    <a:pt x="24873" y="510"/>
                  </a:lnTo>
                  <a:cubicBezTo>
                    <a:pt x="24283" y="170"/>
                    <a:pt x="23625" y="1"/>
                    <a:pt x="22968" y="1"/>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34" name="Google Shape;534;p22">
              <a:extLst>
                <a:ext uri="{FF2B5EF4-FFF2-40B4-BE49-F238E27FC236}">
                  <a16:creationId xmlns:a16="http://schemas.microsoft.com/office/drawing/2014/main" id="{77F86117-4955-5AB5-32B8-17E121DFD747}"/>
                </a:ext>
              </a:extLst>
            </p:cNvPr>
            <p:cNvSpPr/>
            <p:nvPr/>
          </p:nvSpPr>
          <p:spPr>
            <a:xfrm>
              <a:off x="5999938"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35" name="Google Shape;535;p22">
              <a:extLst>
                <a:ext uri="{FF2B5EF4-FFF2-40B4-BE49-F238E27FC236}">
                  <a16:creationId xmlns:a16="http://schemas.microsoft.com/office/drawing/2014/main" id="{D2AF20F8-0D2B-9A14-A7F9-1A95B911EB38}"/>
                </a:ext>
              </a:extLst>
            </p:cNvPr>
            <p:cNvSpPr/>
            <p:nvPr/>
          </p:nvSpPr>
          <p:spPr>
            <a:xfrm>
              <a:off x="5606138" y="2070163"/>
              <a:ext cx="803975" cy="804050"/>
            </a:xfrm>
            <a:custGeom>
              <a:avLst/>
              <a:gdLst/>
              <a:ahLst/>
              <a:cxnLst/>
              <a:rect l="l" t="t" r="r" b="b"/>
              <a:pathLst>
                <a:path w="32159" h="32162" extrusionOk="0">
                  <a:moveTo>
                    <a:pt x="16078" y="0"/>
                  </a:moveTo>
                  <a:cubicBezTo>
                    <a:pt x="13302" y="0"/>
                    <a:pt x="10525" y="718"/>
                    <a:pt x="8037" y="2152"/>
                  </a:cubicBezTo>
                  <a:cubicBezTo>
                    <a:pt x="3060" y="5022"/>
                    <a:pt x="0" y="10332"/>
                    <a:pt x="0" y="16083"/>
                  </a:cubicBezTo>
                  <a:cubicBezTo>
                    <a:pt x="0" y="21821"/>
                    <a:pt x="3060" y="27132"/>
                    <a:pt x="8037" y="30001"/>
                  </a:cubicBezTo>
                  <a:cubicBezTo>
                    <a:pt x="10525" y="31442"/>
                    <a:pt x="13302" y="32162"/>
                    <a:pt x="16078" y="32162"/>
                  </a:cubicBezTo>
                  <a:cubicBezTo>
                    <a:pt x="18854" y="32162"/>
                    <a:pt x="21628" y="31442"/>
                    <a:pt x="24110" y="30001"/>
                  </a:cubicBezTo>
                  <a:cubicBezTo>
                    <a:pt x="29087" y="27132"/>
                    <a:pt x="32159" y="21821"/>
                    <a:pt x="32159" y="16083"/>
                  </a:cubicBezTo>
                  <a:cubicBezTo>
                    <a:pt x="32159" y="10332"/>
                    <a:pt x="29087" y="5022"/>
                    <a:pt x="24110" y="2152"/>
                  </a:cubicBezTo>
                  <a:cubicBezTo>
                    <a:pt x="21628" y="718"/>
                    <a:pt x="18854" y="0"/>
                    <a:pt x="16078"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542" name="Google Shape;542;p22">
              <a:extLst>
                <a:ext uri="{FF2B5EF4-FFF2-40B4-BE49-F238E27FC236}">
                  <a16:creationId xmlns:a16="http://schemas.microsoft.com/office/drawing/2014/main" id="{CD0EC00B-1209-D30C-E23A-408E5BAC5402}"/>
                </a:ext>
              </a:extLst>
            </p:cNvPr>
            <p:cNvSpPr/>
            <p:nvPr/>
          </p:nvSpPr>
          <p:spPr>
            <a:xfrm>
              <a:off x="5979988" y="3190463"/>
              <a:ext cx="43175" cy="43175"/>
            </a:xfrm>
            <a:custGeom>
              <a:avLst/>
              <a:gdLst/>
              <a:ahLst/>
              <a:cxnLst/>
              <a:rect l="l" t="t" r="r" b="b"/>
              <a:pathLst>
                <a:path w="1727" h="1727" extrusionOk="0">
                  <a:moveTo>
                    <a:pt x="858" y="0"/>
                  </a:moveTo>
                  <a:cubicBezTo>
                    <a:pt x="381" y="0"/>
                    <a:pt x="0" y="381"/>
                    <a:pt x="0" y="858"/>
                  </a:cubicBezTo>
                  <a:cubicBezTo>
                    <a:pt x="0" y="1334"/>
                    <a:pt x="381" y="1727"/>
                    <a:pt x="858" y="1727"/>
                  </a:cubicBezTo>
                  <a:cubicBezTo>
                    <a:pt x="1334" y="1727"/>
                    <a:pt x="1727" y="1334"/>
                    <a:pt x="1727" y="858"/>
                  </a:cubicBezTo>
                  <a:cubicBezTo>
                    <a:pt x="1727" y="381"/>
                    <a:pt x="1334" y="0"/>
                    <a:pt x="858"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43" name="Google Shape;543;p22">
              <a:extLst>
                <a:ext uri="{FF2B5EF4-FFF2-40B4-BE49-F238E27FC236}">
                  <a16:creationId xmlns:a16="http://schemas.microsoft.com/office/drawing/2014/main" id="{920850E3-946D-33C5-306C-E6A142820141}"/>
                </a:ext>
              </a:extLst>
            </p:cNvPr>
            <p:cNvSpPr txBox="1"/>
            <p:nvPr/>
          </p:nvSpPr>
          <p:spPr>
            <a:xfrm>
              <a:off x="5256875"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Flexible</a:t>
              </a:r>
              <a:endParaRPr sz="2267" dirty="0">
                <a:latin typeface="Fira Sans Extra Condensed Medium"/>
                <a:ea typeface="Fira Sans Extra Condensed Medium"/>
                <a:cs typeface="Fira Sans Extra Condensed Medium"/>
                <a:sym typeface="Fira Sans Extra Condensed Medium"/>
              </a:endParaRPr>
            </a:p>
          </p:txBody>
        </p:sp>
      </p:grpSp>
      <p:grpSp>
        <p:nvGrpSpPr>
          <p:cNvPr id="545" name="Google Shape;545;p22">
            <a:extLst>
              <a:ext uri="{FF2B5EF4-FFF2-40B4-BE49-F238E27FC236}">
                <a16:creationId xmlns:a16="http://schemas.microsoft.com/office/drawing/2014/main" id="{44EDB049-F6B5-5E09-3446-4E4689F0C717}"/>
              </a:ext>
            </a:extLst>
          </p:cNvPr>
          <p:cNvGrpSpPr/>
          <p:nvPr/>
        </p:nvGrpSpPr>
        <p:grpSpPr>
          <a:xfrm>
            <a:off x="8902051" y="2293084"/>
            <a:ext cx="1974800" cy="2794433"/>
            <a:chOff x="6676538" y="1719813"/>
            <a:chExt cx="1481100" cy="2095825"/>
          </a:xfrm>
        </p:grpSpPr>
        <p:sp>
          <p:nvSpPr>
            <p:cNvPr id="546" name="Google Shape;546;p22">
              <a:extLst>
                <a:ext uri="{FF2B5EF4-FFF2-40B4-BE49-F238E27FC236}">
                  <a16:creationId xmlns:a16="http://schemas.microsoft.com/office/drawing/2014/main" id="{2184A53C-757B-4CBB-7C67-EDA633AD2B59}"/>
                </a:ext>
              </a:extLst>
            </p:cNvPr>
            <p:cNvSpPr/>
            <p:nvPr/>
          </p:nvSpPr>
          <p:spPr>
            <a:xfrm>
              <a:off x="6841988" y="1719813"/>
              <a:ext cx="1153150" cy="757200"/>
            </a:xfrm>
            <a:custGeom>
              <a:avLst/>
              <a:gdLst/>
              <a:ahLst/>
              <a:cxnLst/>
              <a:rect l="l" t="t" r="r" b="b"/>
              <a:pathLst>
                <a:path w="46126" h="30288" extrusionOk="0">
                  <a:moveTo>
                    <a:pt x="23034" y="1"/>
                  </a:moveTo>
                  <a:cubicBezTo>
                    <a:pt x="22373" y="1"/>
                    <a:pt x="21712" y="170"/>
                    <a:pt x="21123" y="510"/>
                  </a:cubicBezTo>
                  <a:lnTo>
                    <a:pt x="1894" y="11606"/>
                  </a:lnTo>
                  <a:cubicBezTo>
                    <a:pt x="715" y="12297"/>
                    <a:pt x="1" y="13547"/>
                    <a:pt x="1" y="14916"/>
                  </a:cubicBezTo>
                  <a:lnTo>
                    <a:pt x="1" y="30287"/>
                  </a:lnTo>
                  <a:lnTo>
                    <a:pt x="46126" y="30287"/>
                  </a:lnTo>
                  <a:lnTo>
                    <a:pt x="46126" y="14916"/>
                  </a:lnTo>
                  <a:cubicBezTo>
                    <a:pt x="46126" y="13547"/>
                    <a:pt x="45376" y="12297"/>
                    <a:pt x="44197" y="11606"/>
                  </a:cubicBezTo>
                  <a:lnTo>
                    <a:pt x="24945" y="510"/>
                  </a:lnTo>
                  <a:cubicBezTo>
                    <a:pt x="24355" y="170"/>
                    <a:pt x="23694" y="1"/>
                    <a:pt x="23034"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47" name="Google Shape;547;p22">
              <a:extLst>
                <a:ext uri="{FF2B5EF4-FFF2-40B4-BE49-F238E27FC236}">
                  <a16:creationId xmlns:a16="http://schemas.microsoft.com/office/drawing/2014/main" id="{ACCB2EE1-BFA8-CC5F-8BC1-0CDC5B596F52}"/>
                </a:ext>
              </a:extLst>
            </p:cNvPr>
            <p:cNvSpPr/>
            <p:nvPr/>
          </p:nvSpPr>
          <p:spPr>
            <a:xfrm>
              <a:off x="7420638" y="2876138"/>
              <a:ext cx="25" cy="337275"/>
            </a:xfrm>
            <a:custGeom>
              <a:avLst/>
              <a:gdLst/>
              <a:ahLst/>
              <a:cxnLst/>
              <a:rect l="l" t="t" r="r" b="b"/>
              <a:pathLst>
                <a:path w="1" h="13491" fill="none" extrusionOk="0">
                  <a:moveTo>
                    <a:pt x="1" y="0"/>
                  </a:moveTo>
                  <a:lnTo>
                    <a:pt x="1"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48" name="Google Shape;548;p22">
              <a:extLst>
                <a:ext uri="{FF2B5EF4-FFF2-40B4-BE49-F238E27FC236}">
                  <a16:creationId xmlns:a16="http://schemas.microsoft.com/office/drawing/2014/main" id="{7B7FC9A6-120F-1B45-594F-0504472D3329}"/>
                </a:ext>
              </a:extLst>
            </p:cNvPr>
            <p:cNvSpPr/>
            <p:nvPr/>
          </p:nvSpPr>
          <p:spPr>
            <a:xfrm>
              <a:off x="7015538" y="2070163"/>
              <a:ext cx="803975" cy="804050"/>
            </a:xfrm>
            <a:custGeom>
              <a:avLst/>
              <a:gdLst/>
              <a:ahLst/>
              <a:cxnLst/>
              <a:rect l="l" t="t" r="r" b="b"/>
              <a:pathLst>
                <a:path w="32159" h="32162" extrusionOk="0">
                  <a:moveTo>
                    <a:pt x="16080" y="0"/>
                  </a:moveTo>
                  <a:cubicBezTo>
                    <a:pt x="13303" y="0"/>
                    <a:pt x="10525" y="718"/>
                    <a:pt x="8037" y="2152"/>
                  </a:cubicBezTo>
                  <a:cubicBezTo>
                    <a:pt x="3072" y="5022"/>
                    <a:pt x="0" y="10332"/>
                    <a:pt x="0" y="16083"/>
                  </a:cubicBezTo>
                  <a:cubicBezTo>
                    <a:pt x="0" y="21821"/>
                    <a:pt x="3072" y="27132"/>
                    <a:pt x="8037" y="30001"/>
                  </a:cubicBezTo>
                  <a:cubicBezTo>
                    <a:pt x="10525" y="31442"/>
                    <a:pt x="13303" y="32162"/>
                    <a:pt x="16080"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555" name="Google Shape;555;p22">
              <a:extLst>
                <a:ext uri="{FF2B5EF4-FFF2-40B4-BE49-F238E27FC236}">
                  <a16:creationId xmlns:a16="http://schemas.microsoft.com/office/drawing/2014/main" id="{25FA5C44-DF62-3E89-00CA-6D1E85E08901}"/>
                </a:ext>
              </a:extLst>
            </p:cNvPr>
            <p:cNvSpPr/>
            <p:nvPr/>
          </p:nvSpPr>
          <p:spPr>
            <a:xfrm>
              <a:off x="7400688" y="3190463"/>
              <a:ext cx="43200" cy="43175"/>
            </a:xfrm>
            <a:custGeom>
              <a:avLst/>
              <a:gdLst/>
              <a:ahLst/>
              <a:cxnLst/>
              <a:rect l="l" t="t" r="r" b="b"/>
              <a:pathLst>
                <a:path w="1728"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56" name="Google Shape;556;p22">
              <a:extLst>
                <a:ext uri="{FF2B5EF4-FFF2-40B4-BE49-F238E27FC236}">
                  <a16:creationId xmlns:a16="http://schemas.microsoft.com/office/drawing/2014/main" id="{6DC3CF4A-3DB6-5C44-68BC-731F0E79049D}"/>
                </a:ext>
              </a:extLst>
            </p:cNvPr>
            <p:cNvSpPr txBox="1"/>
            <p:nvPr/>
          </p:nvSpPr>
          <p:spPr>
            <a:xfrm>
              <a:off x="66765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Innovation</a:t>
              </a:r>
              <a:endParaRPr sz="2267" dirty="0">
                <a:latin typeface="Fira Sans Extra Condensed Medium"/>
                <a:ea typeface="Fira Sans Extra Condensed Medium"/>
                <a:cs typeface="Fira Sans Extra Condensed Medium"/>
                <a:sym typeface="Fira Sans Extra Condensed Medium"/>
              </a:endParaRPr>
            </a:p>
          </p:txBody>
        </p:sp>
      </p:grpSp>
      <p:grpSp>
        <p:nvGrpSpPr>
          <p:cNvPr id="558" name="Google Shape;558;p22">
            <a:extLst>
              <a:ext uri="{FF2B5EF4-FFF2-40B4-BE49-F238E27FC236}">
                <a16:creationId xmlns:a16="http://schemas.microsoft.com/office/drawing/2014/main" id="{F621F9C5-D272-36F1-0307-19D32EF4C821}"/>
              </a:ext>
            </a:extLst>
          </p:cNvPr>
          <p:cNvGrpSpPr/>
          <p:nvPr/>
        </p:nvGrpSpPr>
        <p:grpSpPr>
          <a:xfrm>
            <a:off x="3248585" y="2293086"/>
            <a:ext cx="1974800" cy="2794434"/>
            <a:chOff x="2436438" y="1719813"/>
            <a:chExt cx="1481100" cy="2095825"/>
          </a:xfrm>
        </p:grpSpPr>
        <p:sp>
          <p:nvSpPr>
            <p:cNvPr id="559" name="Google Shape;559;p22">
              <a:extLst>
                <a:ext uri="{FF2B5EF4-FFF2-40B4-BE49-F238E27FC236}">
                  <a16:creationId xmlns:a16="http://schemas.microsoft.com/office/drawing/2014/main" id="{B1F86219-45EB-4587-35F8-506977605461}"/>
                </a:ext>
              </a:extLst>
            </p:cNvPr>
            <p:cNvSpPr/>
            <p:nvPr/>
          </p:nvSpPr>
          <p:spPr>
            <a:xfrm>
              <a:off x="2602788" y="1719813"/>
              <a:ext cx="1149550" cy="757200"/>
            </a:xfrm>
            <a:custGeom>
              <a:avLst/>
              <a:gdLst/>
              <a:ahLst/>
              <a:cxnLst/>
              <a:rect l="l" t="t" r="r" b="b"/>
              <a:pathLst>
                <a:path w="45982" h="30288" extrusionOk="0">
                  <a:moveTo>
                    <a:pt x="22979" y="1"/>
                  </a:moveTo>
                  <a:cubicBezTo>
                    <a:pt x="22321" y="1"/>
                    <a:pt x="21664" y="170"/>
                    <a:pt x="21074" y="510"/>
                  </a:cubicBezTo>
                  <a:lnTo>
                    <a:pt x="1881" y="11606"/>
                  </a:lnTo>
                  <a:cubicBezTo>
                    <a:pt x="691" y="12297"/>
                    <a:pt x="0" y="13547"/>
                    <a:pt x="0" y="14916"/>
                  </a:cubicBezTo>
                  <a:lnTo>
                    <a:pt x="0" y="30287"/>
                  </a:lnTo>
                  <a:lnTo>
                    <a:pt x="45982" y="30287"/>
                  </a:lnTo>
                  <a:lnTo>
                    <a:pt x="45982" y="14916"/>
                  </a:lnTo>
                  <a:cubicBezTo>
                    <a:pt x="45982" y="13547"/>
                    <a:pt x="45280" y="12297"/>
                    <a:pt x="44101" y="11606"/>
                  </a:cubicBezTo>
                  <a:lnTo>
                    <a:pt x="24884" y="510"/>
                  </a:lnTo>
                  <a:cubicBezTo>
                    <a:pt x="24295" y="170"/>
                    <a:pt x="23637" y="1"/>
                    <a:pt x="22979"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60" name="Google Shape;560;p22">
              <a:extLst>
                <a:ext uri="{FF2B5EF4-FFF2-40B4-BE49-F238E27FC236}">
                  <a16:creationId xmlns:a16="http://schemas.microsoft.com/office/drawing/2014/main" id="{B982F3E9-4833-1F75-0A8C-5C5A485CB3B1}"/>
                </a:ext>
              </a:extLst>
            </p:cNvPr>
            <p:cNvSpPr/>
            <p:nvPr/>
          </p:nvSpPr>
          <p:spPr>
            <a:xfrm>
              <a:off x="31769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61" name="Google Shape;561;p22">
              <a:extLst>
                <a:ext uri="{FF2B5EF4-FFF2-40B4-BE49-F238E27FC236}">
                  <a16:creationId xmlns:a16="http://schemas.microsoft.com/office/drawing/2014/main" id="{BF377B43-C28E-AAEF-0D1A-4825267823AC}"/>
                </a:ext>
              </a:extLst>
            </p:cNvPr>
            <p:cNvSpPr/>
            <p:nvPr/>
          </p:nvSpPr>
          <p:spPr>
            <a:xfrm>
              <a:off x="2775413" y="2070163"/>
              <a:ext cx="804000" cy="804050"/>
            </a:xfrm>
            <a:custGeom>
              <a:avLst/>
              <a:gdLst/>
              <a:ahLst/>
              <a:cxnLst/>
              <a:rect l="l" t="t" r="r" b="b"/>
              <a:pathLst>
                <a:path w="32160" h="32162" extrusionOk="0">
                  <a:moveTo>
                    <a:pt x="16080" y="0"/>
                  </a:moveTo>
                  <a:cubicBezTo>
                    <a:pt x="13303" y="0"/>
                    <a:pt x="10526" y="718"/>
                    <a:pt x="8037" y="2152"/>
                  </a:cubicBezTo>
                  <a:cubicBezTo>
                    <a:pt x="3061" y="5022"/>
                    <a:pt x="1" y="10332"/>
                    <a:pt x="1" y="16083"/>
                  </a:cubicBezTo>
                  <a:cubicBezTo>
                    <a:pt x="1" y="21821"/>
                    <a:pt x="3061" y="27132"/>
                    <a:pt x="8037" y="30001"/>
                  </a:cubicBezTo>
                  <a:cubicBezTo>
                    <a:pt x="10526" y="31442"/>
                    <a:pt x="13303" y="32162"/>
                    <a:pt x="16080" y="32162"/>
                  </a:cubicBezTo>
                  <a:cubicBezTo>
                    <a:pt x="18857" y="32162"/>
                    <a:pt x="21634" y="31442"/>
                    <a:pt x="24123" y="30001"/>
                  </a:cubicBezTo>
                  <a:cubicBezTo>
                    <a:pt x="29100" y="27132"/>
                    <a:pt x="32160" y="21821"/>
                    <a:pt x="32160" y="16083"/>
                  </a:cubicBezTo>
                  <a:cubicBezTo>
                    <a:pt x="32160" y="10332"/>
                    <a:pt x="29100" y="5022"/>
                    <a:pt x="24123"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576" name="Google Shape;576;p22">
              <a:extLst>
                <a:ext uri="{FF2B5EF4-FFF2-40B4-BE49-F238E27FC236}">
                  <a16:creationId xmlns:a16="http://schemas.microsoft.com/office/drawing/2014/main" id="{FF383354-49D6-8634-AC6F-6C520E6F3D9D}"/>
                </a:ext>
              </a:extLst>
            </p:cNvPr>
            <p:cNvSpPr/>
            <p:nvPr/>
          </p:nvSpPr>
          <p:spPr>
            <a:xfrm>
              <a:off x="3157013" y="3190463"/>
              <a:ext cx="43175" cy="43175"/>
            </a:xfrm>
            <a:custGeom>
              <a:avLst/>
              <a:gdLst/>
              <a:ahLst/>
              <a:cxnLst/>
              <a:rect l="l" t="t" r="r" b="b"/>
              <a:pathLst>
                <a:path w="1727"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77" name="Google Shape;577;p22">
              <a:extLst>
                <a:ext uri="{FF2B5EF4-FFF2-40B4-BE49-F238E27FC236}">
                  <a16:creationId xmlns:a16="http://schemas.microsoft.com/office/drawing/2014/main" id="{D761AB71-06F4-F65A-8F88-466295081291}"/>
                </a:ext>
              </a:extLst>
            </p:cNvPr>
            <p:cNvSpPr txBox="1"/>
            <p:nvPr/>
          </p:nvSpPr>
          <p:spPr>
            <a:xfrm>
              <a:off x="24364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Secure</a:t>
              </a:r>
              <a:endParaRPr sz="2267" dirty="0">
                <a:latin typeface="Fira Sans Extra Condensed Medium"/>
                <a:ea typeface="Fira Sans Extra Condensed Medium"/>
                <a:cs typeface="Fira Sans Extra Condensed Medium"/>
                <a:sym typeface="Fira Sans Extra Condensed Medium"/>
              </a:endParaRPr>
            </a:p>
          </p:txBody>
        </p:sp>
      </p:grpSp>
      <p:grpSp>
        <p:nvGrpSpPr>
          <p:cNvPr id="579" name="Google Shape;579;p22">
            <a:extLst>
              <a:ext uri="{FF2B5EF4-FFF2-40B4-BE49-F238E27FC236}">
                <a16:creationId xmlns:a16="http://schemas.microsoft.com/office/drawing/2014/main" id="{E017ECED-97BB-01B9-A19A-75BE05827681}"/>
              </a:ext>
            </a:extLst>
          </p:cNvPr>
          <p:cNvGrpSpPr/>
          <p:nvPr/>
        </p:nvGrpSpPr>
        <p:grpSpPr>
          <a:xfrm>
            <a:off x="1315200" y="2293084"/>
            <a:ext cx="1974800" cy="2794433"/>
            <a:chOff x="986400" y="1719813"/>
            <a:chExt cx="1481100" cy="2095825"/>
          </a:xfrm>
        </p:grpSpPr>
        <p:sp>
          <p:nvSpPr>
            <p:cNvPr id="580" name="Google Shape;580;p22">
              <a:extLst>
                <a:ext uri="{FF2B5EF4-FFF2-40B4-BE49-F238E27FC236}">
                  <a16:creationId xmlns:a16="http://schemas.microsoft.com/office/drawing/2014/main" id="{160B2420-7458-5EB9-E4C0-48A5A906543C}"/>
                </a:ext>
              </a:extLst>
            </p:cNvPr>
            <p:cNvSpPr/>
            <p:nvPr/>
          </p:nvSpPr>
          <p:spPr>
            <a:xfrm>
              <a:off x="1176113" y="1719813"/>
              <a:ext cx="1153450" cy="757200"/>
            </a:xfrm>
            <a:custGeom>
              <a:avLst/>
              <a:gdLst/>
              <a:ahLst/>
              <a:cxnLst/>
              <a:rect l="l" t="t" r="r" b="b"/>
              <a:pathLst>
                <a:path w="46138" h="30288" extrusionOk="0">
                  <a:moveTo>
                    <a:pt x="23087" y="1"/>
                  </a:moveTo>
                  <a:cubicBezTo>
                    <a:pt x="22429" y="1"/>
                    <a:pt x="21771" y="170"/>
                    <a:pt x="21182" y="510"/>
                  </a:cubicBezTo>
                  <a:lnTo>
                    <a:pt x="1929" y="11606"/>
                  </a:lnTo>
                  <a:cubicBezTo>
                    <a:pt x="751" y="12297"/>
                    <a:pt x="0" y="13547"/>
                    <a:pt x="0" y="14916"/>
                  </a:cubicBezTo>
                  <a:lnTo>
                    <a:pt x="0" y="30287"/>
                  </a:lnTo>
                  <a:lnTo>
                    <a:pt x="46137" y="30287"/>
                  </a:lnTo>
                  <a:lnTo>
                    <a:pt x="46137" y="14916"/>
                  </a:lnTo>
                  <a:cubicBezTo>
                    <a:pt x="46137" y="13547"/>
                    <a:pt x="45411" y="12297"/>
                    <a:pt x="44220" y="11606"/>
                  </a:cubicBezTo>
                  <a:lnTo>
                    <a:pt x="24992" y="510"/>
                  </a:lnTo>
                  <a:cubicBezTo>
                    <a:pt x="24402" y="170"/>
                    <a:pt x="23745" y="1"/>
                    <a:pt x="23087"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81" name="Google Shape;581;p22">
              <a:extLst>
                <a:ext uri="{FF2B5EF4-FFF2-40B4-BE49-F238E27FC236}">
                  <a16:creationId xmlns:a16="http://schemas.microsoft.com/office/drawing/2014/main" id="{892D77DC-5439-480E-F5C5-37BFEE94CB79}"/>
                </a:ext>
              </a:extLst>
            </p:cNvPr>
            <p:cNvSpPr/>
            <p:nvPr/>
          </p:nvSpPr>
          <p:spPr>
            <a:xfrm>
              <a:off x="17285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82" name="Google Shape;582;p22">
              <a:extLst>
                <a:ext uri="{FF2B5EF4-FFF2-40B4-BE49-F238E27FC236}">
                  <a16:creationId xmlns:a16="http://schemas.microsoft.com/office/drawing/2014/main" id="{7D9837FE-2C59-15CA-95C1-8A28D718A933}"/>
                </a:ext>
              </a:extLst>
            </p:cNvPr>
            <p:cNvSpPr/>
            <p:nvPr/>
          </p:nvSpPr>
          <p:spPr>
            <a:xfrm>
              <a:off x="1351138" y="2070163"/>
              <a:ext cx="803975" cy="804050"/>
            </a:xfrm>
            <a:custGeom>
              <a:avLst/>
              <a:gdLst/>
              <a:ahLst/>
              <a:cxnLst/>
              <a:rect l="l" t="t" r="r" b="b"/>
              <a:pathLst>
                <a:path w="32159"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596" name="Google Shape;596;p22">
              <a:extLst>
                <a:ext uri="{FF2B5EF4-FFF2-40B4-BE49-F238E27FC236}">
                  <a16:creationId xmlns:a16="http://schemas.microsoft.com/office/drawing/2014/main" id="{A379DAE9-3D3F-B2E9-A13C-2EBCD501949B}"/>
                </a:ext>
              </a:extLst>
            </p:cNvPr>
            <p:cNvSpPr/>
            <p:nvPr/>
          </p:nvSpPr>
          <p:spPr>
            <a:xfrm>
              <a:off x="1705338" y="3190463"/>
              <a:ext cx="43200" cy="43175"/>
            </a:xfrm>
            <a:custGeom>
              <a:avLst/>
              <a:gdLst/>
              <a:ahLst/>
              <a:cxnLst/>
              <a:rect l="l" t="t" r="r" b="b"/>
              <a:pathLst>
                <a:path w="1728" h="1727" extrusionOk="0">
                  <a:moveTo>
                    <a:pt x="870" y="0"/>
                  </a:moveTo>
                  <a:cubicBezTo>
                    <a:pt x="394" y="0"/>
                    <a:pt x="1" y="381"/>
                    <a:pt x="1" y="858"/>
                  </a:cubicBezTo>
                  <a:cubicBezTo>
                    <a:pt x="1" y="1334"/>
                    <a:pt x="394" y="1727"/>
                    <a:pt x="870" y="1727"/>
                  </a:cubicBezTo>
                  <a:cubicBezTo>
                    <a:pt x="1346" y="1727"/>
                    <a:pt x="1727" y="1334"/>
                    <a:pt x="1727" y="858"/>
                  </a:cubicBezTo>
                  <a:cubicBezTo>
                    <a:pt x="1727" y="381"/>
                    <a:pt x="1346" y="0"/>
                    <a:pt x="87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98" name="Google Shape;598;p22">
              <a:extLst>
                <a:ext uri="{FF2B5EF4-FFF2-40B4-BE49-F238E27FC236}">
                  <a16:creationId xmlns:a16="http://schemas.microsoft.com/office/drawing/2014/main" id="{510A4955-7434-5757-E4E1-6D9DD1868FB9}"/>
                </a:ext>
              </a:extLst>
            </p:cNvPr>
            <p:cNvSpPr txBox="1"/>
            <p:nvPr/>
          </p:nvSpPr>
          <p:spPr>
            <a:xfrm>
              <a:off x="9864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Scalable</a:t>
              </a:r>
              <a:endParaRPr sz="2267" dirty="0">
                <a:latin typeface="Fira Sans Extra Condensed Medium"/>
                <a:ea typeface="Fira Sans Extra Condensed Medium"/>
                <a:cs typeface="Fira Sans Extra Condensed Medium"/>
                <a:sym typeface="Fira Sans Extra Condensed Medium"/>
              </a:endParaRPr>
            </a:p>
          </p:txBody>
        </p:sp>
      </p:grpSp>
      <p:pic>
        <p:nvPicPr>
          <p:cNvPr id="3" name="Graphic 2" descr="Alterations &amp; Tailoring outline">
            <a:extLst>
              <a:ext uri="{FF2B5EF4-FFF2-40B4-BE49-F238E27FC236}">
                <a16:creationId xmlns:a16="http://schemas.microsoft.com/office/drawing/2014/main" id="{DF49EF4B-3201-C740-17DB-4C4D4DABAC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7160" y="2993433"/>
            <a:ext cx="650467" cy="650467"/>
          </a:xfrm>
          <a:prstGeom prst="rect">
            <a:avLst/>
          </a:prstGeom>
        </p:spPr>
      </p:pic>
      <p:pic>
        <p:nvPicPr>
          <p:cNvPr id="5" name="Graphic 4" descr="Safe outline">
            <a:extLst>
              <a:ext uri="{FF2B5EF4-FFF2-40B4-BE49-F238E27FC236}">
                <a16:creationId xmlns:a16="http://schemas.microsoft.com/office/drawing/2014/main" id="{CEEB3076-A30A-6384-06BA-D5E2177F4E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501" y="3019608"/>
            <a:ext cx="582706" cy="582706"/>
          </a:xfrm>
          <a:prstGeom prst="rect">
            <a:avLst/>
          </a:prstGeom>
        </p:spPr>
      </p:pic>
      <p:pic>
        <p:nvPicPr>
          <p:cNvPr id="7" name="Graphic 6" descr="Dollar with solid fill">
            <a:extLst>
              <a:ext uri="{FF2B5EF4-FFF2-40B4-BE49-F238E27FC236}">
                <a16:creationId xmlns:a16="http://schemas.microsoft.com/office/drawing/2014/main" id="{55486990-CFE3-4720-3EEF-31B392625F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1882" y="3049488"/>
            <a:ext cx="516964" cy="516964"/>
          </a:xfrm>
          <a:prstGeom prst="rect">
            <a:avLst/>
          </a:prstGeom>
        </p:spPr>
      </p:pic>
      <p:pic>
        <p:nvPicPr>
          <p:cNvPr id="9" name="Graphic 8" descr="Beaker outline">
            <a:extLst>
              <a:ext uri="{FF2B5EF4-FFF2-40B4-BE49-F238E27FC236}">
                <a16:creationId xmlns:a16="http://schemas.microsoft.com/office/drawing/2014/main" id="{B1EAA070-57BE-FF71-7A41-7DFED5379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5109" y="3019608"/>
            <a:ext cx="557998" cy="557998"/>
          </a:xfrm>
          <a:prstGeom prst="rect">
            <a:avLst/>
          </a:prstGeom>
        </p:spPr>
      </p:pic>
      <p:pic>
        <p:nvPicPr>
          <p:cNvPr id="11" name="Graphic 10" descr="Connections outline">
            <a:extLst>
              <a:ext uri="{FF2B5EF4-FFF2-40B4-BE49-F238E27FC236}">
                <a16:creationId xmlns:a16="http://schemas.microsoft.com/office/drawing/2014/main" id="{38B150D8-0E39-0F0C-63D7-3F951D3F81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92766" y="2987599"/>
            <a:ext cx="601949" cy="601949"/>
          </a:xfrm>
          <a:prstGeom prst="rect">
            <a:avLst/>
          </a:prstGeom>
        </p:spPr>
      </p:pic>
      <p:sp>
        <p:nvSpPr>
          <p:cNvPr id="6" name="Footer Placeholder 13">
            <a:extLst>
              <a:ext uri="{FF2B5EF4-FFF2-40B4-BE49-F238E27FC236}">
                <a16:creationId xmlns:a16="http://schemas.microsoft.com/office/drawing/2014/main" id="{12FE3A1A-945F-CEAC-B848-5DCADAE16B6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0E1E1C2-FE24-9E85-55C5-9FA607C9D8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Confusedguyvine Meme Vine Ripvine Questionmark Confused - Confused Nick ...">
            <a:extLst>
              <a:ext uri="{FF2B5EF4-FFF2-40B4-BE49-F238E27FC236}">
                <a16:creationId xmlns:a16="http://schemas.microsoft.com/office/drawing/2014/main" id="{66F98B65-193A-C67D-53CE-663E15AB347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109" t="5626" r="9492" b="5334"/>
          <a:stretch>
            <a:fillRect/>
          </a:stretch>
        </p:blipFill>
        <p:spPr bwMode="auto">
          <a:xfrm>
            <a:off x="3481447" y="1857812"/>
            <a:ext cx="5289273" cy="4650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30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 calcmode="lin" valueType="num">
                                      <p:cBhvr>
                                        <p:cTn id="7" dur="500" fill="hold"/>
                                        <p:tgtEl>
                                          <p:spTgt spid="20482"/>
                                        </p:tgtEl>
                                        <p:attrNameLst>
                                          <p:attrName>ppt_w</p:attrName>
                                        </p:attrNameLst>
                                      </p:cBhvr>
                                      <p:tavLst>
                                        <p:tav tm="0">
                                          <p:val>
                                            <p:fltVal val="0"/>
                                          </p:val>
                                        </p:tav>
                                        <p:tav tm="100000">
                                          <p:val>
                                            <p:strVal val="#ppt_w"/>
                                          </p:val>
                                        </p:tav>
                                      </p:tavLst>
                                    </p:anim>
                                    <p:anim calcmode="lin" valueType="num">
                                      <p:cBhvr>
                                        <p:cTn id="8" dur="500" fill="hold"/>
                                        <p:tgtEl>
                                          <p:spTgt spid="20482"/>
                                        </p:tgtEl>
                                        <p:attrNameLst>
                                          <p:attrName>ppt_h</p:attrName>
                                        </p:attrNameLst>
                                      </p:cBhvr>
                                      <p:tavLst>
                                        <p:tav tm="0">
                                          <p:val>
                                            <p:fltVal val="0"/>
                                          </p:val>
                                        </p:tav>
                                        <p:tav tm="100000">
                                          <p:val>
                                            <p:strVal val="#ppt_h"/>
                                          </p:val>
                                        </p:tav>
                                      </p:tavLst>
                                    </p:anim>
                                    <p:animEffect transition="in" filter="fade">
                                      <p:cBhvr>
                                        <p:cTn id="9"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2A0A2-8414-F127-5336-642D55BE8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7CF29-9481-CC95-8B38-6C933818D947}"/>
              </a:ext>
            </a:extLst>
          </p:cNvPr>
          <p:cNvSpPr>
            <a:spLocks noGrp="1"/>
          </p:cNvSpPr>
          <p:nvPr>
            <p:ph type="title"/>
          </p:nvPr>
        </p:nvSpPr>
        <p:spPr/>
        <p:txBody>
          <a:bodyPr/>
          <a:lstStyle/>
          <a:p>
            <a:r>
              <a:rPr lang="en-DK" dirty="0"/>
              <a:t>Why</a:t>
            </a:r>
          </a:p>
        </p:txBody>
      </p:sp>
      <p:pic>
        <p:nvPicPr>
          <p:cNvPr id="8194" name="Picture 2" descr="Role of OCR in Digitizing the Insurance Industry">
            <a:extLst>
              <a:ext uri="{FF2B5EF4-FFF2-40B4-BE49-F238E27FC236}">
                <a16:creationId xmlns:a16="http://schemas.microsoft.com/office/drawing/2014/main" id="{E37C6937-FA43-F767-72EA-1EBA68AB5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804" y="750604"/>
            <a:ext cx="7708392" cy="51357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AB98F61-9393-FBE4-7307-CBA2F6F658A8}"/>
              </a:ext>
            </a:extLst>
          </p:cNvPr>
          <p:cNvSpPr txBox="1"/>
          <p:nvPr/>
        </p:nvSpPr>
        <p:spPr>
          <a:xfrm>
            <a:off x="2596896" y="4599432"/>
            <a:ext cx="1984248" cy="1161288"/>
          </a:xfrm>
          <a:prstGeom prst="rect">
            <a:avLst/>
          </a:prstGeom>
          <a:solidFill>
            <a:schemeClr val="bg1"/>
          </a:solidFill>
        </p:spPr>
        <p:txBody>
          <a:bodyPr wrap="none" lIns="0" tIns="0" rIns="0" bIns="0" rtlCol="0">
            <a:noAutofit/>
          </a:bodyPr>
          <a:lstStyle/>
          <a:p>
            <a:pPr algn="ctr"/>
            <a:r>
              <a:rPr lang="en-GB" sz="3200" dirty="0"/>
              <a:t>Operational</a:t>
            </a:r>
            <a:br>
              <a:rPr lang="en-GB" sz="3200" dirty="0"/>
            </a:br>
            <a:r>
              <a:rPr lang="en-GB" sz="3200" dirty="0"/>
              <a:t>Excellence</a:t>
            </a:r>
            <a:endParaRPr lang="en-DK" sz="3200" dirty="0"/>
          </a:p>
          <a:p>
            <a:pPr algn="ctr"/>
            <a:endParaRPr lang="en-DK" sz="3200" dirty="0" err="1"/>
          </a:p>
        </p:txBody>
      </p:sp>
      <p:sp>
        <p:nvSpPr>
          <p:cNvPr id="11" name="TextBox 10">
            <a:extLst>
              <a:ext uri="{FF2B5EF4-FFF2-40B4-BE49-F238E27FC236}">
                <a16:creationId xmlns:a16="http://schemas.microsoft.com/office/drawing/2014/main" id="{E5F47F15-6562-AA08-56F5-8B964E62F419}"/>
              </a:ext>
            </a:extLst>
          </p:cNvPr>
          <p:cNvSpPr txBox="1"/>
          <p:nvPr/>
        </p:nvSpPr>
        <p:spPr>
          <a:xfrm>
            <a:off x="5103876" y="4599432"/>
            <a:ext cx="1984248" cy="1161288"/>
          </a:xfrm>
          <a:prstGeom prst="rect">
            <a:avLst/>
          </a:prstGeom>
          <a:solidFill>
            <a:schemeClr val="bg1"/>
          </a:solidFill>
        </p:spPr>
        <p:txBody>
          <a:bodyPr wrap="none" lIns="0" tIns="0" rIns="0" bIns="0" rtlCol="0">
            <a:noAutofit/>
          </a:bodyPr>
          <a:lstStyle/>
          <a:p>
            <a:pPr algn="ctr"/>
            <a:r>
              <a:rPr lang="en-GB" sz="3200" dirty="0"/>
              <a:t>Cost</a:t>
            </a:r>
            <a:br>
              <a:rPr lang="en-GB" sz="3200" dirty="0"/>
            </a:br>
            <a:r>
              <a:rPr lang="en-GB" sz="3200" dirty="0"/>
              <a:t>Optimization</a:t>
            </a:r>
            <a:endParaRPr lang="en-DK" sz="3200" dirty="0"/>
          </a:p>
        </p:txBody>
      </p:sp>
      <p:sp>
        <p:nvSpPr>
          <p:cNvPr id="12" name="TextBox 11">
            <a:extLst>
              <a:ext uri="{FF2B5EF4-FFF2-40B4-BE49-F238E27FC236}">
                <a16:creationId xmlns:a16="http://schemas.microsoft.com/office/drawing/2014/main" id="{BC51C4C6-107A-1FCC-6252-66DEB4A4D567}"/>
              </a:ext>
            </a:extLst>
          </p:cNvPr>
          <p:cNvSpPr txBox="1"/>
          <p:nvPr/>
        </p:nvSpPr>
        <p:spPr>
          <a:xfrm>
            <a:off x="7543800" y="4599432"/>
            <a:ext cx="2051304" cy="1161288"/>
          </a:xfrm>
          <a:prstGeom prst="rect">
            <a:avLst/>
          </a:prstGeom>
          <a:solidFill>
            <a:schemeClr val="bg1"/>
          </a:solidFill>
        </p:spPr>
        <p:txBody>
          <a:bodyPr wrap="none" lIns="0" tIns="0" rIns="0" bIns="0" rtlCol="0">
            <a:noAutofit/>
          </a:bodyPr>
          <a:lstStyle/>
          <a:p>
            <a:pPr algn="ctr"/>
            <a:r>
              <a:rPr lang="en-GB" sz="3200" dirty="0"/>
              <a:t>Regulatory</a:t>
            </a:r>
            <a:br>
              <a:rPr lang="en-GB" sz="3200" dirty="0"/>
            </a:br>
            <a:r>
              <a:rPr lang="en-GB" sz="3200" dirty="0"/>
              <a:t>R</a:t>
            </a:r>
            <a:r>
              <a:rPr lang="en-DK" sz="3200" dirty="0"/>
              <a:t>equirement</a:t>
            </a:r>
          </a:p>
        </p:txBody>
      </p:sp>
      <p:sp>
        <p:nvSpPr>
          <p:cNvPr id="3" name="Footer Placeholder 13">
            <a:extLst>
              <a:ext uri="{FF2B5EF4-FFF2-40B4-BE49-F238E27FC236}">
                <a16:creationId xmlns:a16="http://schemas.microsoft.com/office/drawing/2014/main" id="{1CFA9398-B2E5-8ECB-213F-15B50ED37C0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FCE6FDFE-E740-4260-316A-0B8661AB2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83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6F5C-7533-A117-A61B-51E66DD970DF}"/>
              </a:ext>
            </a:extLst>
          </p:cNvPr>
          <p:cNvSpPr>
            <a:spLocks noGrp="1"/>
          </p:cNvSpPr>
          <p:nvPr>
            <p:ph type="title"/>
          </p:nvPr>
        </p:nvSpPr>
        <p:spPr/>
        <p:txBody>
          <a:bodyPr/>
          <a:lstStyle/>
          <a:p>
            <a:r>
              <a:rPr lang="en-DK" dirty="0"/>
              <a:t>Operational </a:t>
            </a:r>
            <a:r>
              <a:rPr lang="en-GB" dirty="0"/>
              <a:t>Excellence</a:t>
            </a:r>
            <a:r>
              <a:rPr lang="en-DK" dirty="0"/>
              <a:t> </a:t>
            </a:r>
          </a:p>
        </p:txBody>
      </p:sp>
      <p:pic>
        <p:nvPicPr>
          <p:cNvPr id="6148" name="Picture 4">
            <a:extLst>
              <a:ext uri="{FF2B5EF4-FFF2-40B4-BE49-F238E27FC236}">
                <a16:creationId xmlns:a16="http://schemas.microsoft.com/office/drawing/2014/main" id="{69313547-C0E3-2636-464C-ED461824605A}"/>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1721041" y="1619524"/>
            <a:ext cx="8209343" cy="491094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reate meme &quot;indian tech support, call center , an Indian from tech ...">
            <a:extLst>
              <a:ext uri="{FF2B5EF4-FFF2-40B4-BE49-F238E27FC236}">
                <a16:creationId xmlns:a16="http://schemas.microsoft.com/office/drawing/2014/main" id="{8519756C-49CE-8346-45C0-855D29E1D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280" y="4938361"/>
            <a:ext cx="1061405" cy="15921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reate meme &quot;indian tech support, call center , an Indian from tech ...">
            <a:extLst>
              <a:ext uri="{FF2B5EF4-FFF2-40B4-BE49-F238E27FC236}">
                <a16:creationId xmlns:a16="http://schemas.microsoft.com/office/drawing/2014/main" id="{7C174EB5-D616-F284-4E01-C99163182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001" y="4091431"/>
            <a:ext cx="1600511" cy="24007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reate meme &quot;indian tech support, call center , an Indian from tech ...">
            <a:extLst>
              <a:ext uri="{FF2B5EF4-FFF2-40B4-BE49-F238E27FC236}">
                <a16:creationId xmlns:a16="http://schemas.microsoft.com/office/drawing/2014/main" id="{ADA3632F-732A-6E16-64C4-234E5A3313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5233" y="3299889"/>
            <a:ext cx="2128206" cy="319230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679B9ED0-9FD5-E00E-A02A-A4832A54C14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3AABB5E1-1D96-074D-334A-D16A48EDCE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9881A8-95B4-9CB5-D109-04B47C89D5BF}"/>
              </a:ext>
            </a:extLst>
          </p:cNvPr>
          <p:cNvSpPr txBox="1"/>
          <p:nvPr/>
        </p:nvSpPr>
        <p:spPr>
          <a:xfrm rot="20569314">
            <a:off x="2985265" y="2398334"/>
            <a:ext cx="6275620" cy="2849476"/>
          </a:xfrm>
          <a:prstGeom prst="roundRect">
            <a:avLst/>
          </a:prstGeom>
          <a:ln w="76200">
            <a:solidFill>
              <a:schemeClr val="accent4">
                <a:lumMod val="50000"/>
              </a:schemeClr>
            </a:solidFill>
          </a:ln>
        </p:spPr>
        <p:style>
          <a:lnRef idx="2">
            <a:schemeClr val="accent4"/>
          </a:lnRef>
          <a:fillRef idx="1">
            <a:schemeClr val="lt1"/>
          </a:fillRef>
          <a:effectRef idx="0">
            <a:schemeClr val="accent4"/>
          </a:effectRef>
          <a:fontRef idx="minor">
            <a:schemeClr val="dk1"/>
          </a:fontRef>
        </p:style>
        <p:txBody>
          <a:bodyPr wrap="square" lIns="0" tIns="0" rIns="0" bIns="0" rtlCol="0">
            <a:noAutofit/>
          </a:bodyPr>
          <a:lstStyle/>
          <a:p>
            <a:pPr algn="ctr"/>
            <a:r>
              <a:rPr lang="en-DK" sz="5400" b="1" spc="50" dirty="0">
                <a:ln w="0"/>
                <a:solidFill>
                  <a:schemeClr val="accent5">
                    <a:lumMod val="75000"/>
                  </a:schemeClr>
                </a:solidFill>
                <a:effectLst>
                  <a:innerShdw blurRad="63500" dist="50800" dir="13500000">
                    <a:srgbClr val="000000">
                      <a:alpha val="50000"/>
                    </a:srgbClr>
                  </a:innerShdw>
                </a:effectLst>
                <a:latin typeface="Elephant Pro" panose="020F0502020204030204" pitchFamily="34" charset="0"/>
                <a:cs typeface="Elephant Pro" panose="020F0502020204030204" pitchFamily="34" charset="0"/>
              </a:rPr>
              <a:t>MANAGE LESS </a:t>
            </a:r>
            <a:r>
              <a:rPr lang="en-DK" sz="7200" b="1" spc="50" dirty="0">
                <a:ln w="0"/>
                <a:solidFill>
                  <a:schemeClr val="accent5">
                    <a:lumMod val="75000"/>
                  </a:schemeClr>
                </a:solidFill>
                <a:effectLst>
                  <a:innerShdw blurRad="63500" dist="50800" dir="13500000">
                    <a:srgbClr val="000000">
                      <a:alpha val="50000"/>
                    </a:srgbClr>
                  </a:innerShdw>
                </a:effectLst>
                <a:latin typeface="Elephant Pro" panose="020F0502020204030204" pitchFamily="34" charset="0"/>
                <a:cs typeface="Elephant Pro" panose="020F0502020204030204" pitchFamily="34" charset="0"/>
              </a:rPr>
              <a:t>≠</a:t>
            </a:r>
            <a:r>
              <a:rPr lang="en-DK" sz="5400" b="1" spc="50" dirty="0">
                <a:ln w="0"/>
                <a:solidFill>
                  <a:schemeClr val="accent5">
                    <a:lumMod val="75000"/>
                  </a:schemeClr>
                </a:solidFill>
                <a:effectLst>
                  <a:innerShdw blurRad="63500" dist="50800" dir="13500000">
                    <a:srgbClr val="000000">
                      <a:alpha val="50000"/>
                    </a:srgbClr>
                  </a:innerShdw>
                </a:effectLst>
                <a:latin typeface="Elephant Pro" panose="020F0502020204030204" pitchFamily="34" charset="0"/>
                <a:cs typeface="Elephant Pro" panose="020F0502020204030204" pitchFamily="34" charset="0"/>
              </a:rPr>
              <a:t> </a:t>
            </a:r>
          </a:p>
          <a:p>
            <a:pPr algn="l"/>
            <a:r>
              <a:rPr lang="en-DK" sz="5400" b="1" spc="50" dirty="0">
                <a:ln w="0"/>
                <a:solidFill>
                  <a:schemeClr val="accent5">
                    <a:lumMod val="75000"/>
                  </a:schemeClr>
                </a:solidFill>
                <a:effectLst>
                  <a:innerShdw blurRad="63500" dist="50800" dir="13500000">
                    <a:srgbClr val="000000">
                      <a:alpha val="50000"/>
                    </a:srgbClr>
                  </a:innerShdw>
                </a:effectLst>
                <a:latin typeface="Elephant Pro" panose="020F0502020204030204" pitchFamily="34" charset="0"/>
                <a:cs typeface="Elephant Pro" panose="020F0502020204030204" pitchFamily="34" charset="0"/>
              </a:rPr>
              <a:t>WORRY LESS</a:t>
            </a:r>
          </a:p>
        </p:txBody>
      </p:sp>
    </p:spTree>
    <p:extLst>
      <p:ext uri="{BB962C8B-B14F-4D97-AF65-F5344CB8AC3E}">
        <p14:creationId xmlns:p14="http://schemas.microsoft.com/office/powerpoint/2010/main" val="21699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7BCF-0278-DA1F-3586-02002712176C}"/>
              </a:ext>
            </a:extLst>
          </p:cNvPr>
          <p:cNvSpPr>
            <a:spLocks noGrp="1"/>
          </p:cNvSpPr>
          <p:nvPr>
            <p:ph type="title"/>
          </p:nvPr>
        </p:nvSpPr>
        <p:spPr/>
        <p:txBody>
          <a:bodyPr>
            <a:noAutofit/>
          </a:bodyPr>
          <a:lstStyle/>
          <a:p>
            <a:r>
              <a:rPr lang="en-GB" dirty="0"/>
              <a:t>C</a:t>
            </a:r>
            <a:r>
              <a:rPr lang="en-DK" dirty="0"/>
              <a:t>ost </a:t>
            </a:r>
            <a:br>
              <a:rPr lang="en-DK" dirty="0"/>
            </a:br>
            <a:r>
              <a:rPr lang="en-DK" dirty="0"/>
              <a:t>Optimization </a:t>
            </a:r>
          </a:p>
        </p:txBody>
      </p:sp>
      <p:pic>
        <p:nvPicPr>
          <p:cNvPr id="7" name="Picture 6" descr="A collage of two people&#10;&#10;AI-generated content may be incorrect.">
            <a:extLst>
              <a:ext uri="{FF2B5EF4-FFF2-40B4-BE49-F238E27FC236}">
                <a16:creationId xmlns:a16="http://schemas.microsoft.com/office/drawing/2014/main" id="{F1213481-DC9A-E34D-8815-A6AE84EB3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618" y="654997"/>
            <a:ext cx="5742430" cy="5699022"/>
          </a:xfrm>
          <a:prstGeom prst="rect">
            <a:avLst/>
          </a:prstGeom>
        </p:spPr>
      </p:pic>
      <p:sp>
        <p:nvSpPr>
          <p:cNvPr id="3" name="Footer Placeholder 13">
            <a:extLst>
              <a:ext uri="{FF2B5EF4-FFF2-40B4-BE49-F238E27FC236}">
                <a16:creationId xmlns:a16="http://schemas.microsoft.com/office/drawing/2014/main" id="{72ABBD9B-AF32-ABE7-6BF5-2D5BF54276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F3258EBD-F3C1-35FB-1754-CC2C11398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072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st Benefit Analysis in Project Management - Execution Guide">
            <a:extLst>
              <a:ext uri="{FF2B5EF4-FFF2-40B4-BE49-F238E27FC236}">
                <a16:creationId xmlns:a16="http://schemas.microsoft.com/office/drawing/2014/main" id="{957C7D4C-B704-0C9D-3CC1-476B0A3AF7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31" r="11693"/>
          <a:stretch/>
        </p:blipFill>
        <p:spPr bwMode="auto">
          <a:xfrm>
            <a:off x="7114293" y="1577482"/>
            <a:ext cx="4604369" cy="39778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AF784E4A-D65D-A1D6-F37E-05326D3EAA6D}"/>
              </a:ext>
            </a:extLst>
          </p:cNvPr>
          <p:cNvGraphicFramePr/>
          <p:nvPr>
            <p:extLst>
              <p:ext uri="{D42A27DB-BD31-4B8C-83A1-F6EECF244321}">
                <p14:modId xmlns:p14="http://schemas.microsoft.com/office/powerpoint/2010/main" val="1340728063"/>
              </p:ext>
            </p:extLst>
          </p:nvPr>
        </p:nvGraphicFramePr>
        <p:xfrm>
          <a:off x="725586" y="957042"/>
          <a:ext cx="6136459" cy="4760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6" descr="What is The Cloud - UCF IT">
            <a:extLst>
              <a:ext uri="{FF2B5EF4-FFF2-40B4-BE49-F238E27FC236}">
                <a16:creationId xmlns:a16="http://schemas.microsoft.com/office/drawing/2014/main" id="{3193ADB7-5F56-DC8A-8520-4ACF49DA184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681162" y="605932"/>
            <a:ext cx="971550" cy="971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Server with solid fill">
            <a:extLst>
              <a:ext uri="{FF2B5EF4-FFF2-40B4-BE49-F238E27FC236}">
                <a16:creationId xmlns:a16="http://schemas.microsoft.com/office/drawing/2014/main" id="{F05311E3-0F41-4B51-A920-A34CBD4CFC5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952789" y="662861"/>
            <a:ext cx="851460" cy="851460"/>
          </a:xfrm>
          <a:prstGeom prst="rect">
            <a:avLst/>
          </a:prstGeom>
          <a:noFill/>
        </p:spPr>
      </p:pic>
      <p:sp>
        <p:nvSpPr>
          <p:cNvPr id="2" name="Footer Placeholder 13">
            <a:extLst>
              <a:ext uri="{FF2B5EF4-FFF2-40B4-BE49-F238E27FC236}">
                <a16:creationId xmlns:a16="http://schemas.microsoft.com/office/drawing/2014/main" id="{F2CC20D7-359B-3737-E55F-2A75AEA10CC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2">
            <a:extLst>
              <a:ext uri="{FF2B5EF4-FFF2-40B4-BE49-F238E27FC236}">
                <a16:creationId xmlns:a16="http://schemas.microsoft.com/office/drawing/2014/main" id="{98162B08-FB41-17C2-A64C-AF8111A3E8E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242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1" name="Date Placeholder 3">
            <a:extLst>
              <a:ext uri="{FF2B5EF4-FFF2-40B4-BE49-F238E27FC236}">
                <a16:creationId xmlns:a16="http://schemas.microsoft.com/office/drawing/2014/main" id="{E274F538-46B0-9A0E-D58A-6DE7D300528C}"/>
              </a:ext>
            </a:extLst>
          </p:cNvPr>
          <p:cNvSpPr>
            <a:spLocks noGrp="1"/>
          </p:cNvSpPr>
          <p:nvPr>
            <p:ph type="dt" sz="half" idx="2"/>
          </p:nvPr>
        </p:nvSpPr>
        <p:spPr>
          <a:xfrm>
            <a:off x="4174201" y="6246664"/>
            <a:ext cx="1656584" cy="217487"/>
          </a:xfrm>
        </p:spPr>
        <p:txBody>
          <a:bodyPr/>
          <a:lstStyle/>
          <a:p>
            <a:pPr>
              <a:spcAft>
                <a:spcPts val="600"/>
              </a:spcAft>
            </a:pPr>
            <a:fld id="{A22844DE-7E20-A347-9B55-89F79CD8CC13}" type="datetime4">
              <a:rPr lang="en-GB" noProof="0" smtClean="0"/>
              <a:pPr>
                <a:spcAft>
                  <a:spcPts val="600"/>
                </a:spcAft>
              </a:pPr>
              <a:t>29 May 2025</a:t>
            </a:fld>
            <a:endParaRPr lang="en-GB" noProof="0"/>
          </a:p>
        </p:txBody>
      </p:sp>
      <p:pic>
        <p:nvPicPr>
          <p:cNvPr id="5124" name="Picture 4" descr="Scales Png Transparent Images Png All - vrogue.co">
            <a:extLst>
              <a:ext uri="{FF2B5EF4-FFF2-40B4-BE49-F238E27FC236}">
                <a16:creationId xmlns:a16="http://schemas.microsoft.com/office/drawing/2014/main" id="{340761C2-34D2-7EEE-F117-0A99C07BD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825" y="1160661"/>
            <a:ext cx="3912883" cy="453667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The Cloud - UCF IT">
            <a:extLst>
              <a:ext uri="{FF2B5EF4-FFF2-40B4-BE49-F238E27FC236}">
                <a16:creationId xmlns:a16="http://schemas.microsoft.com/office/drawing/2014/main" id="{37AE9474-0BEE-124A-624A-DD1B92E3B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046" y="3887194"/>
            <a:ext cx="971550" cy="971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erver with solid fill">
            <a:extLst>
              <a:ext uri="{FF2B5EF4-FFF2-40B4-BE49-F238E27FC236}">
                <a16:creationId xmlns:a16="http://schemas.microsoft.com/office/drawing/2014/main" id="{AF8CC2F2-724B-A609-BA00-CAC92C20372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690970" y="2961402"/>
            <a:ext cx="851460" cy="851460"/>
          </a:xfrm>
          <a:prstGeom prst="rect">
            <a:avLst/>
          </a:prstGeom>
          <a:noFill/>
        </p:spPr>
      </p:pic>
      <p:pic>
        <p:nvPicPr>
          <p:cNvPr id="5128" name="Picture 8" descr="Number 7 Clipart Vector, Gold Number 7, 7, Number, Number 7 PNG Image ...">
            <a:extLst>
              <a:ext uri="{FF2B5EF4-FFF2-40B4-BE49-F238E27FC236}">
                <a16:creationId xmlns:a16="http://schemas.microsoft.com/office/drawing/2014/main" id="{1F2FF58F-B7AF-84A6-CEB9-7E0A81EA0DDD}"/>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0" y="2137518"/>
            <a:ext cx="3014664" cy="301466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1 Number Png Images Transparent Background Png Play Images">
            <a:extLst>
              <a:ext uri="{FF2B5EF4-FFF2-40B4-BE49-F238E27FC236}">
                <a16:creationId xmlns:a16="http://schemas.microsoft.com/office/drawing/2014/main" id="{CE7EDB7C-8D50-DF56-9483-AC95BC64D9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1920" y="3123332"/>
            <a:ext cx="807030" cy="96628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olon Punctuation Glossy Transparent Png Svg Vector F - vrogue.co">
            <a:extLst>
              <a:ext uri="{FF2B5EF4-FFF2-40B4-BE49-F238E27FC236}">
                <a16:creationId xmlns:a16="http://schemas.microsoft.com/office/drawing/2014/main" id="{BE4EF1D6-1DCE-0758-651F-91DD8006FA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3283" y="2880567"/>
            <a:ext cx="1451818" cy="14518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7A10991-C7C3-1B59-D66E-5717954CD709}"/>
              </a:ext>
            </a:extLst>
          </p:cNvPr>
          <p:cNvSpPr>
            <a:spLocks noGrp="1"/>
          </p:cNvSpPr>
          <p:nvPr>
            <p:ph type="title"/>
          </p:nvPr>
        </p:nvSpPr>
        <p:spPr/>
        <p:txBody>
          <a:bodyPr/>
          <a:lstStyle/>
          <a:p>
            <a:r>
              <a:rPr lang="en-GB" dirty="0"/>
              <a:t>C</a:t>
            </a:r>
            <a:r>
              <a:rPr lang="en-DK" dirty="0"/>
              <a:t>ost Optimization</a:t>
            </a:r>
          </a:p>
        </p:txBody>
      </p:sp>
      <p:sp>
        <p:nvSpPr>
          <p:cNvPr id="4" name="Footer Placeholder 13">
            <a:extLst>
              <a:ext uri="{FF2B5EF4-FFF2-40B4-BE49-F238E27FC236}">
                <a16:creationId xmlns:a16="http://schemas.microsoft.com/office/drawing/2014/main" id="{A29156BA-F5C6-8012-BF21-83AFF18BEE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206B75C-7FBC-417D-70F4-7182B880B2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31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 calcmode="lin" valueType="num">
                                      <p:cBhvr>
                                        <p:cTn id="7" dur="500" fill="hold"/>
                                        <p:tgtEl>
                                          <p:spTgt spid="5128"/>
                                        </p:tgtEl>
                                        <p:attrNameLst>
                                          <p:attrName>ppt_w</p:attrName>
                                        </p:attrNameLst>
                                      </p:cBhvr>
                                      <p:tavLst>
                                        <p:tav tm="0">
                                          <p:val>
                                            <p:fltVal val="0"/>
                                          </p:val>
                                        </p:tav>
                                        <p:tav tm="100000">
                                          <p:val>
                                            <p:strVal val="#ppt_w"/>
                                          </p:val>
                                        </p:tav>
                                      </p:tavLst>
                                    </p:anim>
                                    <p:anim calcmode="lin" valueType="num">
                                      <p:cBhvr>
                                        <p:cTn id="8" dur="500" fill="hold"/>
                                        <p:tgtEl>
                                          <p:spTgt spid="5128"/>
                                        </p:tgtEl>
                                        <p:attrNameLst>
                                          <p:attrName>ppt_h</p:attrName>
                                        </p:attrNameLst>
                                      </p:cBhvr>
                                      <p:tavLst>
                                        <p:tav tm="0">
                                          <p:val>
                                            <p:fltVal val="0"/>
                                          </p:val>
                                        </p:tav>
                                        <p:tav tm="100000">
                                          <p:val>
                                            <p:strVal val="#ppt_h"/>
                                          </p:val>
                                        </p:tav>
                                      </p:tavLst>
                                    </p:anim>
                                    <p:animEffect transition="in" filter="fade">
                                      <p:cBhvr>
                                        <p:cTn id="9" dur="500"/>
                                        <p:tgtEl>
                                          <p:spTgt spid="5128"/>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nodeType="clickEffect">
                                  <p:stCondLst>
                                    <p:cond delay="0"/>
                                  </p:stCondLst>
                                  <p:childTnLst>
                                    <p:set>
                                      <p:cBhvr>
                                        <p:cTn id="13" dur="1" fill="hold">
                                          <p:stCondLst>
                                            <p:cond delay="0"/>
                                          </p:stCondLst>
                                        </p:cTn>
                                        <p:tgtEl>
                                          <p:spTgt spid="5130"/>
                                        </p:tgtEl>
                                        <p:attrNameLst>
                                          <p:attrName>style.visibility</p:attrName>
                                        </p:attrNameLst>
                                      </p:cBhvr>
                                      <p:to>
                                        <p:strVal val="visible"/>
                                      </p:to>
                                    </p:set>
                                    <p:animEffect transition="in" filter="strips(downLeft)">
                                      <p:cBhvr>
                                        <p:cTn id="14" dur="5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ADB73D-D9BC-3CCD-7B3B-93179A62A8ED}"/>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A22844DE-7E20-A347-9B55-89F79CD8CC13}" type="datetime4">
              <a:rPr lang="en-GB" sz="900" noProof="0" smtClean="0"/>
              <a:pPr>
                <a:lnSpc>
                  <a:spcPct val="90000"/>
                </a:lnSpc>
                <a:spcAft>
                  <a:spcPts val="600"/>
                </a:spcAft>
              </a:pPr>
              <a:t>29 May 2025</a:t>
            </a:fld>
            <a:endParaRPr lang="en-GB" sz="900" noProof="0"/>
          </a:p>
        </p:txBody>
      </p:sp>
      <p:sp>
        <p:nvSpPr>
          <p:cNvPr id="6157" name="Title 4">
            <a:extLst>
              <a:ext uri="{FF2B5EF4-FFF2-40B4-BE49-F238E27FC236}">
                <a16:creationId xmlns:a16="http://schemas.microsoft.com/office/drawing/2014/main" id="{AC81758F-437E-61A3-07E7-61E03A42726F}"/>
              </a:ext>
            </a:extLst>
          </p:cNvPr>
          <p:cNvSpPr>
            <a:spLocks noGrp="1"/>
          </p:cNvSpPr>
          <p:nvPr>
            <p:ph type="title"/>
          </p:nvPr>
        </p:nvSpPr>
        <p:spPr>
          <a:xfrm>
            <a:off x="466726" y="511700"/>
            <a:ext cx="10244138" cy="454589"/>
          </a:xfrm>
        </p:spPr>
        <p:txBody>
          <a:bodyPr>
            <a:normAutofit/>
          </a:bodyPr>
          <a:lstStyle/>
          <a:p>
            <a:r>
              <a:rPr lang="en-GB" dirty="0"/>
              <a:t>C</a:t>
            </a:r>
            <a:r>
              <a:rPr lang="en-DK" dirty="0"/>
              <a:t>ost Optimization</a:t>
            </a:r>
            <a:endParaRPr lang="en-US" dirty="0"/>
          </a:p>
        </p:txBody>
      </p:sp>
      <p:pic>
        <p:nvPicPr>
          <p:cNvPr id="6150" name="Picture 6" descr="Set Parking Signs Car Parking Icons Stock Vector (Royalty Free ...">
            <a:extLst>
              <a:ext uri="{FF2B5EF4-FFF2-40B4-BE49-F238E27FC236}">
                <a16:creationId xmlns:a16="http://schemas.microsoft.com/office/drawing/2014/main" id="{291231AB-B96B-E637-ED7C-A16DBC5572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25"/>
          <a:stretch/>
        </p:blipFill>
        <p:spPr bwMode="auto">
          <a:xfrm>
            <a:off x="1175010" y="1312921"/>
            <a:ext cx="6860382" cy="3347979"/>
          </a:xfrm>
          <a:prstGeom prst="rect">
            <a:avLst/>
          </a:prstGeom>
          <a:solidFill>
            <a:srgbClr val="FFFFFF"/>
          </a:solidFill>
        </p:spPr>
      </p:pic>
      <p:pic>
        <p:nvPicPr>
          <p:cNvPr id="2" name="Picture 1" descr="A gold coin with arms and legs and a cigarette in its mouth&#10;&#10;Description automatically generated">
            <a:extLst>
              <a:ext uri="{FF2B5EF4-FFF2-40B4-BE49-F238E27FC236}">
                <a16:creationId xmlns:a16="http://schemas.microsoft.com/office/drawing/2014/main" id="{DCDB0FFE-84D6-6641-5098-A22D34739BEA}"/>
              </a:ext>
            </a:extLst>
          </p:cNvPr>
          <p:cNvPicPr>
            <a:picLocks noChangeAspect="1"/>
          </p:cNvPicPr>
          <p:nvPr/>
        </p:nvPicPr>
        <p:blipFill rotWithShape="1">
          <a:blip r:embed="rId3">
            <a:extLst>
              <a:ext uri="{28A0092B-C50C-407E-A947-70E740481C1C}">
                <a14:useLocalDpi xmlns:a14="http://schemas.microsoft.com/office/drawing/2010/main" val="0"/>
              </a:ext>
            </a:extLst>
          </a:blip>
          <a:srcRect l="37855" t="40155" r="29897" b="18760"/>
          <a:stretch/>
        </p:blipFill>
        <p:spPr>
          <a:xfrm>
            <a:off x="9000742" y="2249464"/>
            <a:ext cx="3072574" cy="3914577"/>
          </a:xfrm>
          <a:prstGeom prst="rect">
            <a:avLst/>
          </a:prstGeom>
        </p:spPr>
      </p:pic>
      <p:sp>
        <p:nvSpPr>
          <p:cNvPr id="6" name="Footer Placeholder 13">
            <a:extLst>
              <a:ext uri="{FF2B5EF4-FFF2-40B4-BE49-F238E27FC236}">
                <a16:creationId xmlns:a16="http://schemas.microsoft.com/office/drawing/2014/main" id="{47DEF787-17CF-CDDE-5336-8BBF42C7D68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6">
            <a:extLst>
              <a:ext uri="{FF2B5EF4-FFF2-40B4-BE49-F238E27FC236}">
                <a16:creationId xmlns:a16="http://schemas.microsoft.com/office/drawing/2014/main" id="{7724DD15-3F5C-05D0-3C5D-A850C92E7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981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by wearing high heels&#10;&#10;AI-generated content may be incorrect.">
            <a:extLst>
              <a:ext uri="{FF2B5EF4-FFF2-40B4-BE49-F238E27FC236}">
                <a16:creationId xmlns:a16="http://schemas.microsoft.com/office/drawing/2014/main" id="{E84599AB-3F9B-1176-4BDC-A48779D88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529" y="813662"/>
            <a:ext cx="3574942" cy="5362413"/>
          </a:xfrm>
          <a:prstGeom prst="rect">
            <a:avLst/>
          </a:prstGeom>
        </p:spPr>
      </p:pic>
      <p:sp>
        <p:nvSpPr>
          <p:cNvPr id="2" name="Footer Placeholder 13">
            <a:extLst>
              <a:ext uri="{FF2B5EF4-FFF2-40B4-BE49-F238E27FC236}">
                <a16:creationId xmlns:a16="http://schemas.microsoft.com/office/drawing/2014/main" id="{16A26340-137C-E270-FD56-72E5AE148C2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2">
            <a:extLst>
              <a:ext uri="{FF2B5EF4-FFF2-40B4-BE49-F238E27FC236}">
                <a16:creationId xmlns:a16="http://schemas.microsoft.com/office/drawing/2014/main" id="{7EAC8D4F-404B-2F2A-8F62-735EC2923E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771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Date Placeholder 3">
            <a:extLst>
              <a:ext uri="{FF2B5EF4-FFF2-40B4-BE49-F238E27FC236}">
                <a16:creationId xmlns:a16="http://schemas.microsoft.com/office/drawing/2014/main" id="{130DAB2C-594B-F360-78AC-9A04F5EF4E9C}"/>
              </a:ext>
            </a:extLst>
          </p:cNvPr>
          <p:cNvSpPr>
            <a:spLocks noGrp="1"/>
          </p:cNvSpPr>
          <p:nvPr>
            <p:ph type="dt" sz="half" idx="2"/>
          </p:nvPr>
        </p:nvSpPr>
        <p:spPr>
          <a:xfrm>
            <a:off x="4174201" y="6246664"/>
            <a:ext cx="1656584" cy="217487"/>
          </a:xfrm>
        </p:spPr>
        <p:txBody>
          <a:bodyPr/>
          <a:lstStyle/>
          <a:p>
            <a:pPr>
              <a:spcAft>
                <a:spcPts val="600"/>
              </a:spcAft>
            </a:pPr>
            <a:fld id="{A22844DE-7E20-A347-9B55-89F79CD8CC13}" type="datetime4">
              <a:rPr lang="en-GB" noProof="0" smtClean="0"/>
              <a:pPr>
                <a:spcAft>
                  <a:spcPts val="600"/>
                </a:spcAft>
              </a:pPr>
              <a:t>29 May 2025</a:t>
            </a:fld>
            <a:endParaRPr lang="en-GB" noProof="0"/>
          </a:p>
        </p:txBody>
      </p:sp>
      <p:sp>
        <p:nvSpPr>
          <p:cNvPr id="2" name="Title 1">
            <a:extLst>
              <a:ext uri="{FF2B5EF4-FFF2-40B4-BE49-F238E27FC236}">
                <a16:creationId xmlns:a16="http://schemas.microsoft.com/office/drawing/2014/main" id="{3D833818-84F5-25C3-4949-2169DC79EA94}"/>
              </a:ext>
            </a:extLst>
          </p:cNvPr>
          <p:cNvSpPr>
            <a:spLocks noGrp="1"/>
          </p:cNvSpPr>
          <p:nvPr>
            <p:ph type="title"/>
          </p:nvPr>
        </p:nvSpPr>
        <p:spPr>
          <a:xfrm>
            <a:off x="466726" y="511700"/>
            <a:ext cx="10244138" cy="454589"/>
          </a:xfrm>
        </p:spPr>
        <p:txBody>
          <a:bodyPr anchor="t">
            <a:normAutofit/>
          </a:bodyPr>
          <a:lstStyle/>
          <a:p>
            <a:r>
              <a:rPr lang="en-GB" dirty="0"/>
              <a:t>Regulatory R</a:t>
            </a:r>
            <a:r>
              <a:rPr lang="en-DK" dirty="0"/>
              <a:t>equirement</a:t>
            </a:r>
          </a:p>
        </p:txBody>
      </p:sp>
      <p:pic>
        <p:nvPicPr>
          <p:cNvPr id="7172" name="Picture 4" descr="Saxo Bank, Copenhagen, Tanska | Peikko Finland">
            <a:extLst>
              <a:ext uri="{FF2B5EF4-FFF2-40B4-BE49-F238E27FC236}">
                <a16:creationId xmlns:a16="http://schemas.microsoft.com/office/drawing/2014/main" id="{3EA61FB8-943B-046D-CD67-28A1EED31B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84" b="6969"/>
          <a:stretch/>
        </p:blipFill>
        <p:spPr bwMode="auto">
          <a:xfrm>
            <a:off x="464118" y="1426438"/>
            <a:ext cx="9549131" cy="4360077"/>
          </a:xfrm>
          <a:prstGeom prst="rect">
            <a:avLst/>
          </a:prstGeom>
          <a:solidFill>
            <a:srgbClr val="FFFFFF"/>
          </a:solidFill>
        </p:spPr>
      </p:pic>
      <p:pic>
        <p:nvPicPr>
          <p:cNvPr id="5" name="Picture 4">
            <a:extLst>
              <a:ext uri="{FF2B5EF4-FFF2-40B4-BE49-F238E27FC236}">
                <a16:creationId xmlns:a16="http://schemas.microsoft.com/office/drawing/2014/main" id="{C841AEDD-8176-0ECA-1D03-70694E143FC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1631451">
            <a:off x="5793088" y="355276"/>
            <a:ext cx="6502400" cy="6502400"/>
          </a:xfrm>
          <a:prstGeom prst="rect">
            <a:avLst/>
          </a:prstGeom>
        </p:spPr>
      </p:pic>
      <p:sp>
        <p:nvSpPr>
          <p:cNvPr id="3" name="Footer Placeholder 13">
            <a:extLst>
              <a:ext uri="{FF2B5EF4-FFF2-40B4-BE49-F238E27FC236}">
                <a16:creationId xmlns:a16="http://schemas.microsoft.com/office/drawing/2014/main" id="{AF2E2CAA-CBF5-9B2A-E740-0121CEF78F9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AEC994FA-A78D-51BF-D4F5-C3518955B0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9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02D2AA-680E-1F98-7501-57787393399B}"/>
              </a:ext>
            </a:extLst>
          </p:cNvPr>
          <p:cNvSpPr>
            <a:spLocks noGrp="1"/>
          </p:cNvSpPr>
          <p:nvPr>
            <p:ph type="ftr" sz="quarter" idx="10"/>
          </p:nvPr>
        </p:nvSpPr>
        <p:spPr/>
        <p:txBody>
          <a:bodyPr/>
          <a:lstStyle/>
          <a:p>
            <a:endParaRPr lang="en-GB" noProof="0"/>
          </a:p>
        </p:txBody>
      </p:sp>
      <p:sp>
        <p:nvSpPr>
          <p:cNvPr id="4" name="Date Placeholder 3">
            <a:extLst>
              <a:ext uri="{FF2B5EF4-FFF2-40B4-BE49-F238E27FC236}">
                <a16:creationId xmlns:a16="http://schemas.microsoft.com/office/drawing/2014/main" id="{42679C53-F661-DC9E-76A5-8B29F87AB61E}"/>
              </a:ext>
            </a:extLst>
          </p:cNvPr>
          <p:cNvSpPr>
            <a:spLocks noGrp="1"/>
          </p:cNvSpPr>
          <p:nvPr>
            <p:ph type="dt" sz="half" idx="2"/>
          </p:nvPr>
        </p:nvSpPr>
        <p:spPr/>
        <p:txBody>
          <a:bodyPr/>
          <a:lstStyle/>
          <a:p>
            <a:fld id="{A22844DE-7E20-A347-9B55-89F79CD8CC13}" type="datetime4">
              <a:rPr lang="en-GB" noProof="0" smtClean="0"/>
              <a:t>29 May 2025</a:t>
            </a:fld>
            <a:endParaRPr lang="en-GB" noProof="0"/>
          </a:p>
        </p:txBody>
      </p:sp>
      <p:sp>
        <p:nvSpPr>
          <p:cNvPr id="5" name="Title 4">
            <a:extLst>
              <a:ext uri="{FF2B5EF4-FFF2-40B4-BE49-F238E27FC236}">
                <a16:creationId xmlns:a16="http://schemas.microsoft.com/office/drawing/2014/main" id="{66162CFB-BA90-0C02-9B61-E9C3E8E31161}"/>
              </a:ext>
            </a:extLst>
          </p:cNvPr>
          <p:cNvSpPr>
            <a:spLocks noGrp="1"/>
          </p:cNvSpPr>
          <p:nvPr>
            <p:ph type="title"/>
          </p:nvPr>
        </p:nvSpPr>
        <p:spPr/>
        <p:txBody>
          <a:bodyPr/>
          <a:lstStyle/>
          <a:p>
            <a:r>
              <a:rPr lang="en-GB" dirty="0"/>
              <a:t>Regulatory R</a:t>
            </a:r>
            <a:r>
              <a:rPr lang="en-DK" dirty="0"/>
              <a:t>equirement</a:t>
            </a:r>
          </a:p>
        </p:txBody>
      </p:sp>
      <p:pic>
        <p:nvPicPr>
          <p:cNvPr id="1026" name="Picture 2" descr="Meme Creator - Funny Hey you! Don't die! Meme Generator at MemeCreator.org!">
            <a:extLst>
              <a:ext uri="{FF2B5EF4-FFF2-40B4-BE49-F238E27FC236}">
                <a16:creationId xmlns:a16="http://schemas.microsoft.com/office/drawing/2014/main" id="{A9840F88-90C5-CAC0-FDD8-D107940E3937}"/>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4857021" y="511700"/>
            <a:ext cx="4254318" cy="55977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417CA7A9-5CF3-5DFF-0BD7-7D434A56F1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6">
            <a:extLst>
              <a:ext uri="{FF2B5EF4-FFF2-40B4-BE49-F238E27FC236}">
                <a16:creationId xmlns:a16="http://schemas.microsoft.com/office/drawing/2014/main" id="{B66526C2-9E4B-310C-AA88-C1ABEFE5E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590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eme Creator - Funny Cloud Cloud Native Meme Generator at MemeCreator.org!">
            <a:extLst>
              <a:ext uri="{FF2B5EF4-FFF2-40B4-BE49-F238E27FC236}">
                <a16:creationId xmlns:a16="http://schemas.microsoft.com/office/drawing/2014/main" id="{C0649034-83DA-E674-1366-A5F1C6327E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1" b="-30"/>
          <a:stretch/>
        </p:blipFill>
        <p:spPr bwMode="auto">
          <a:xfrm>
            <a:off x="2981816" y="1278675"/>
            <a:ext cx="6588387" cy="4300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EFBDC188-D9D0-40DD-3FC7-2AE04FE44C0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8">
            <a:extLst>
              <a:ext uri="{FF2B5EF4-FFF2-40B4-BE49-F238E27FC236}">
                <a16:creationId xmlns:a16="http://schemas.microsoft.com/office/drawing/2014/main" id="{B9FADCE9-F1D9-3C75-D734-C1F091D12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567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7031-49B4-0345-1B1C-F3D74D811F22}"/>
            </a:ext>
          </a:extLst>
        </p:cNvPr>
        <p:cNvGrpSpPr/>
        <p:nvPr/>
      </p:nvGrpSpPr>
      <p:grpSpPr>
        <a:xfrm>
          <a:off x="0" y="0"/>
          <a:ext cx="0" cy="0"/>
          <a:chOff x="0" y="0"/>
          <a:chExt cx="0" cy="0"/>
        </a:xfrm>
      </p:grpSpPr>
      <p:sp>
        <p:nvSpPr>
          <p:cNvPr id="10259" name="Footer Placeholder 1">
            <a:extLst>
              <a:ext uri="{FF2B5EF4-FFF2-40B4-BE49-F238E27FC236}">
                <a16:creationId xmlns:a16="http://schemas.microsoft.com/office/drawing/2014/main" id="{EDF8A96D-37BC-6562-469D-F8090B12D6D1}"/>
              </a:ext>
            </a:extLst>
          </p:cNvPr>
          <p:cNvSpPr>
            <a:spLocks noGrp="1"/>
          </p:cNvSpPr>
          <p:nvPr>
            <p:ph type="ftr" sz="quarter" idx="10"/>
          </p:nvPr>
        </p:nvSpPr>
        <p:spPr>
          <a:xfrm>
            <a:off x="1313396" y="6278563"/>
            <a:ext cx="8919761" cy="217487"/>
          </a:xfrm>
        </p:spPr>
        <p:txBody>
          <a:bodyPr/>
          <a:lstStyle/>
          <a:p>
            <a:r>
              <a:rPr lang="en-GB" noProof="0" dirty="0"/>
              <a:t>Image source: https://</a:t>
            </a:r>
            <a:r>
              <a:rPr lang="en-GB" noProof="0" dirty="0" err="1"/>
              <a:t>tblocks.com</a:t>
            </a:r>
            <a:r>
              <a:rPr lang="en-GB" noProof="0" dirty="0"/>
              <a:t>/articles/the-role-of-cloud-native-maturity-model-in-future-proofing-modern-businesses/</a:t>
            </a:r>
          </a:p>
        </p:txBody>
      </p:sp>
      <p:pic>
        <p:nvPicPr>
          <p:cNvPr id="10246" name="Picture 6" descr="Cloud Native Maturity Mode">
            <a:extLst>
              <a:ext uri="{FF2B5EF4-FFF2-40B4-BE49-F238E27FC236}">
                <a16:creationId xmlns:a16="http://schemas.microsoft.com/office/drawing/2014/main" id="{FE7D86A3-5CA5-F263-E6D5-C73EEC6816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38078" y="1166871"/>
            <a:ext cx="9295080" cy="4879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Footer Placeholder 13">
            <a:extLst>
              <a:ext uri="{FF2B5EF4-FFF2-40B4-BE49-F238E27FC236}">
                <a16:creationId xmlns:a16="http://schemas.microsoft.com/office/drawing/2014/main" id="{8881A9CD-F46A-548B-2942-488C60F14E4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26421B64-5A55-D989-76D5-34529F1DC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04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xit" presetSubtype="0" fill="hold" nodeType="clickEffect">
                                  <p:stCondLst>
                                    <p:cond delay="0"/>
                                  </p:stCondLst>
                                  <p:childTnLst>
                                    <p:animEffect transition="out" filter="fade">
                                      <p:cBhvr>
                                        <p:cTn id="6" dur="800" accel="100000">
                                          <p:stCondLst>
                                            <p:cond delay="200"/>
                                          </p:stCondLst>
                                        </p:cTn>
                                        <p:tgtEl>
                                          <p:spTgt spid="10246"/>
                                        </p:tgtEl>
                                      </p:cBhvr>
                                    </p:animEffect>
                                    <p:anim calcmode="lin" valueType="num">
                                      <p:cBhvr>
                                        <p:cTn id="7" dur="800" accel="100000">
                                          <p:stCondLst>
                                            <p:cond delay="200"/>
                                          </p:stCondLst>
                                        </p:cTn>
                                        <p:tgtEl>
                                          <p:spTgt spid="10246"/>
                                        </p:tgtEl>
                                        <p:attrNameLst>
                                          <p:attrName>style.rotation</p:attrName>
                                        </p:attrNameLst>
                                      </p:cBhvr>
                                      <p:tavLst>
                                        <p:tav tm="0">
                                          <p:val>
                                            <p:fltVal val="0"/>
                                          </p:val>
                                        </p:tav>
                                        <p:tav tm="100000">
                                          <p:val>
                                            <p:fltVal val="-90"/>
                                          </p:val>
                                        </p:tav>
                                      </p:tavLst>
                                    </p:anim>
                                    <p:anim calcmode="lin" valueType="num">
                                      <p:cBhvr>
                                        <p:cTn id="8" dur="200" decel="100000"/>
                                        <p:tgtEl>
                                          <p:spTgt spid="10246"/>
                                        </p:tgtEl>
                                        <p:attrNameLst>
                                          <p:attrName>ppt_x</p:attrName>
                                        </p:attrNameLst>
                                      </p:cBhvr>
                                      <p:tavLst>
                                        <p:tav tm="0">
                                          <p:val>
                                            <p:strVal val="ppt_x"/>
                                          </p:val>
                                        </p:tav>
                                        <p:tav tm="100000">
                                          <p:val>
                                            <p:strVal val="ppt_x-0.05"/>
                                          </p:val>
                                        </p:tav>
                                      </p:tavLst>
                                    </p:anim>
                                    <p:anim calcmode="lin" valueType="num">
                                      <p:cBhvr>
                                        <p:cTn id="9" dur="200" decel="100000"/>
                                        <p:tgtEl>
                                          <p:spTgt spid="10246"/>
                                        </p:tgtEl>
                                        <p:attrNameLst>
                                          <p:attrName>ppt_y</p:attrName>
                                        </p:attrNameLst>
                                      </p:cBhvr>
                                      <p:tavLst>
                                        <p:tav tm="0">
                                          <p:val>
                                            <p:strVal val="ppt_y"/>
                                          </p:val>
                                        </p:tav>
                                        <p:tav tm="100000">
                                          <p:val>
                                            <p:strVal val="ppt_y+0.1"/>
                                          </p:val>
                                        </p:tav>
                                      </p:tavLst>
                                    </p:anim>
                                    <p:anim calcmode="lin" valueType="num">
                                      <p:cBhvr>
                                        <p:cTn id="10" dur="800" accel="100000">
                                          <p:stCondLst>
                                            <p:cond delay="200"/>
                                          </p:stCondLst>
                                        </p:cTn>
                                        <p:tgtEl>
                                          <p:spTgt spid="10246"/>
                                        </p:tgtEl>
                                        <p:attrNameLst>
                                          <p:attrName>ppt_x</p:attrName>
                                        </p:attrNameLst>
                                      </p:cBhvr>
                                      <p:tavLst>
                                        <p:tav tm="0">
                                          <p:val>
                                            <p:strVal val="ppt_x"/>
                                          </p:val>
                                        </p:tav>
                                        <p:tav tm="100000">
                                          <p:val>
                                            <p:strVal val="ppt_x+0.4+0.05"/>
                                          </p:val>
                                        </p:tav>
                                      </p:tavLst>
                                    </p:anim>
                                    <p:anim calcmode="lin" valueType="num">
                                      <p:cBhvr>
                                        <p:cTn id="11" dur="800" accel="100000">
                                          <p:stCondLst>
                                            <p:cond delay="200"/>
                                          </p:stCondLst>
                                        </p:cTn>
                                        <p:tgtEl>
                                          <p:spTgt spid="10246"/>
                                        </p:tgtEl>
                                        <p:attrNameLst>
                                          <p:attrName>ppt_y</p:attrName>
                                        </p:attrNameLst>
                                      </p:cBhvr>
                                      <p:tavLst>
                                        <p:tav tm="0">
                                          <p:val>
                                            <p:strVal val="ppt_y"/>
                                          </p:val>
                                        </p:tav>
                                        <p:tav tm="100000">
                                          <p:val>
                                            <p:strVal val="ppt_y-0.4-0.1"/>
                                          </p:val>
                                        </p:tav>
                                      </p:tavLst>
                                    </p:anim>
                                    <p:set>
                                      <p:cBhvr>
                                        <p:cTn id="12" dur="1" fill="hold">
                                          <p:stCondLst>
                                            <p:cond delay="999"/>
                                          </p:stCondLst>
                                        </p:cTn>
                                        <p:tgtEl>
                                          <p:spTgt spid="102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3942CE0-D95B-4EFE-126F-2F6837D7FEB6}"/>
              </a:ext>
            </a:extLst>
          </p:cNvPr>
          <p:cNvSpPr>
            <a:spLocks noGrp="1"/>
          </p:cNvSpPr>
          <p:nvPr>
            <p:ph type="dt" sz="half" idx="2"/>
          </p:nvPr>
        </p:nvSpPr>
        <p:spPr/>
        <p:txBody>
          <a:bodyPr/>
          <a:lstStyle/>
          <a:p>
            <a:fld id="{A22844DE-7E20-A347-9B55-89F79CD8CC13}" type="datetime4">
              <a:rPr lang="en-GB" noProof="0" smtClean="0"/>
              <a:t>29 May 2025</a:t>
            </a:fld>
            <a:endParaRPr lang="en-GB" noProof="0"/>
          </a:p>
        </p:txBody>
      </p:sp>
      <p:pic>
        <p:nvPicPr>
          <p:cNvPr id="2050" name="Picture 2" descr="Home | Memes.com">
            <a:extLst>
              <a:ext uri="{FF2B5EF4-FFF2-40B4-BE49-F238E27FC236}">
                <a16:creationId xmlns:a16="http://schemas.microsoft.com/office/drawing/2014/main" id="{8391FCAE-A874-9DB5-D464-1D8C0B2924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13" b="2813"/>
          <a:stretch/>
        </p:blipFill>
        <p:spPr bwMode="auto">
          <a:xfrm>
            <a:off x="2279649" y="1144103"/>
            <a:ext cx="7564439" cy="4742347"/>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13">
            <a:extLst>
              <a:ext uri="{FF2B5EF4-FFF2-40B4-BE49-F238E27FC236}">
                <a16:creationId xmlns:a16="http://schemas.microsoft.com/office/drawing/2014/main" id="{68967320-C0CA-E048-67A9-9D33AA3CB8B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0" name="Picture 9">
            <a:extLst>
              <a:ext uri="{FF2B5EF4-FFF2-40B4-BE49-F238E27FC236}">
                <a16:creationId xmlns:a16="http://schemas.microsoft.com/office/drawing/2014/main" id="{24F4BDBB-5168-DF16-A6D2-0442A5761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968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AC0C97-F50A-8B25-C83D-CCD9C2849AA0}"/>
              </a:ext>
            </a:extLst>
          </p:cNvPr>
          <p:cNvSpPr>
            <a:spLocks noGrp="1"/>
          </p:cNvSpPr>
          <p:nvPr>
            <p:ph type="dt" sz="half" idx="2"/>
          </p:nvPr>
        </p:nvSpPr>
        <p:spPr/>
        <p:txBody>
          <a:bodyPr/>
          <a:lstStyle/>
          <a:p>
            <a:fld id="{A22844DE-7E20-A347-9B55-89F79CD8CC13}" type="datetime4">
              <a:rPr lang="en-GB" noProof="0" smtClean="0"/>
              <a:t>29 May 2025</a:t>
            </a:fld>
            <a:endParaRPr lang="en-GB" noProof="0"/>
          </a:p>
        </p:txBody>
      </p:sp>
      <p:pic>
        <p:nvPicPr>
          <p:cNvPr id="7170" name="Picture 2" descr="kubernetes logo transparent PNG image with transparent background | TOPpng">
            <a:extLst>
              <a:ext uri="{FF2B5EF4-FFF2-40B4-BE49-F238E27FC236}">
                <a16:creationId xmlns:a16="http://schemas.microsoft.com/office/drawing/2014/main" id="{A0144EE3-8F00-9DD0-366E-E15584D1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048" y="4664559"/>
            <a:ext cx="1173655"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ntroduction - The Cluster API Book">
            <a:extLst>
              <a:ext uri="{FF2B5EF4-FFF2-40B4-BE49-F238E27FC236}">
                <a16:creationId xmlns:a16="http://schemas.microsoft.com/office/drawing/2014/main" id="{4FB9B712-A1F6-FC0D-4A5F-596EE786B79A}"/>
              </a:ext>
            </a:extLst>
          </p:cNvPr>
          <p:cNvPicPr>
            <a:picLocks noGrp="1" noChangeAspect="1" noChangeArrowheads="1"/>
          </p:cNvPicPr>
          <p:nvPr>
            <p:ph sz="quarter" idx="16"/>
          </p:nvPr>
        </p:nvPicPr>
        <p:blipFill>
          <a:blip r:embed="rId4">
            <a:extLst>
              <a:ext uri="{28A0092B-C50C-407E-A947-70E740481C1C}">
                <a14:useLocalDpi xmlns:a14="http://schemas.microsoft.com/office/drawing/2010/main" val="0"/>
              </a:ext>
            </a:extLst>
          </a:blip>
          <a:srcRect/>
          <a:stretch>
            <a:fillRect/>
          </a:stretch>
        </p:blipFill>
        <p:spPr bwMode="auto">
          <a:xfrm>
            <a:off x="3118703" y="4536003"/>
            <a:ext cx="1062039" cy="137420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Grafana icon SVG Vector &amp; PNG Free Download | UXWing">
            <a:extLst>
              <a:ext uri="{FF2B5EF4-FFF2-40B4-BE49-F238E27FC236}">
                <a16:creationId xmlns:a16="http://schemas.microsoft.com/office/drawing/2014/main" id="{44257F13-93AE-383B-5C48-0E668426F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833" y="4664559"/>
            <a:ext cx="1060823"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Prometheus SVG and transparent PNG icons | TechIcons">
            <a:extLst>
              <a:ext uri="{FF2B5EF4-FFF2-40B4-BE49-F238E27FC236}">
                <a16:creationId xmlns:a16="http://schemas.microsoft.com/office/drawing/2014/main" id="{7083C574-1188-C127-9103-6F8A163DE5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7488" y="4664559"/>
            <a:ext cx="1144314"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Kyverno 1.8 released | CNCF">
            <a:extLst>
              <a:ext uri="{FF2B5EF4-FFF2-40B4-BE49-F238E27FC236}">
                <a16:creationId xmlns:a16="http://schemas.microsoft.com/office/drawing/2014/main" id="{5286B429-EBA9-2689-8572-D058E3731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4634" y="4664560"/>
            <a:ext cx="1144314"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Cilium · GitHub">
            <a:extLst>
              <a:ext uri="{FF2B5EF4-FFF2-40B4-BE49-F238E27FC236}">
                <a16:creationId xmlns:a16="http://schemas.microsoft.com/office/drawing/2014/main" id="{41280CAF-68F3-6493-7138-1A04346130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1780" y="4664559"/>
            <a:ext cx="1144314"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Introduction to Kubernetes Operators - Presentation ~ Ahmed AbouZaid!">
            <a:extLst>
              <a:ext uri="{FF2B5EF4-FFF2-40B4-BE49-F238E27FC236}">
                <a16:creationId xmlns:a16="http://schemas.microsoft.com/office/drawing/2014/main" id="{5895EE27-EA47-E215-4D5C-A0B28ECA18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248" y="3303230"/>
            <a:ext cx="3083472" cy="1099381"/>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Automation - Free business icons">
            <a:extLst>
              <a:ext uri="{FF2B5EF4-FFF2-40B4-BE49-F238E27FC236}">
                <a16:creationId xmlns:a16="http://schemas.microsoft.com/office/drawing/2014/main" id="{76F3491E-D712-285E-2167-C10DCB814E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2996" y="3420072"/>
            <a:ext cx="865695" cy="865695"/>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Incubating Projects – CNCF Store | Get stickers, t-shirts, hoodies, and  more.">
            <a:extLst>
              <a:ext uri="{FF2B5EF4-FFF2-40B4-BE49-F238E27FC236}">
                <a16:creationId xmlns:a16="http://schemas.microsoft.com/office/drawing/2014/main" id="{23FA6F18-4DC3-DCF9-8CB4-B92959E284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2399" y="3303230"/>
            <a:ext cx="1099381" cy="1099381"/>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descr="Crossplane Community - The Crossplane Blog">
            <a:extLst>
              <a:ext uri="{FF2B5EF4-FFF2-40B4-BE49-F238E27FC236}">
                <a16:creationId xmlns:a16="http://schemas.microsoft.com/office/drawing/2014/main" id="{128612F0-907D-2010-790E-8568AFEC2C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57488" y="2144783"/>
            <a:ext cx="1144315" cy="1144315"/>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a:extLst>
              <a:ext uri="{FF2B5EF4-FFF2-40B4-BE49-F238E27FC236}">
                <a16:creationId xmlns:a16="http://schemas.microsoft.com/office/drawing/2014/main" id="{82EDEFF1-DA42-E45E-2DD3-89942CC90B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81397" y="2270770"/>
            <a:ext cx="865694" cy="892340"/>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Premium Vector | AI logo template vector with white background">
            <a:extLst>
              <a:ext uri="{FF2B5EF4-FFF2-40B4-BE49-F238E27FC236}">
                <a16:creationId xmlns:a16="http://schemas.microsoft.com/office/drawing/2014/main" id="{01EB63EC-CE99-E84F-5B19-4141AFB8C1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5331" y="962433"/>
            <a:ext cx="1144314"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descr="Cool Shades">
            <a:extLst>
              <a:ext uri="{FF2B5EF4-FFF2-40B4-BE49-F238E27FC236}">
                <a16:creationId xmlns:a16="http://schemas.microsoft.com/office/drawing/2014/main" id="{A211FCDC-978E-428D-D642-FAD179FE99E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89749" y="4664559"/>
            <a:ext cx="1144314" cy="1144314"/>
          </a:xfrm>
          <a:prstGeom prst="rect">
            <a:avLst/>
          </a:prstGeom>
          <a:noFill/>
          <a:extLst>
            <a:ext uri="{909E8E84-426E-40DD-AFC4-6F175D3DCCD1}">
              <a14:hiddenFill xmlns:a14="http://schemas.microsoft.com/office/drawing/2010/main">
                <a:solidFill>
                  <a:srgbClr val="FFFFFF"/>
                </a:solidFill>
              </a14:hiddenFill>
            </a:ext>
          </a:extLst>
        </p:spPr>
      </p:pic>
      <p:pic>
        <p:nvPicPr>
          <p:cNvPr id="7200" name="Picture 32" descr="The Melting Face Emoji Has Already Won Us Over - The New York Times">
            <a:extLst>
              <a:ext uri="{FF2B5EF4-FFF2-40B4-BE49-F238E27FC236}">
                <a16:creationId xmlns:a16="http://schemas.microsoft.com/office/drawing/2014/main" id="{3FE3DBB4-1DD4-46A4-1A46-1F0E9F66C30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8076" t="7461" r="27919" b="5743"/>
          <a:stretch/>
        </p:blipFill>
        <p:spPr bwMode="auto">
          <a:xfrm>
            <a:off x="10265472" y="931402"/>
            <a:ext cx="1087323" cy="1206377"/>
          </a:xfrm>
          <a:prstGeom prst="rect">
            <a:avLst/>
          </a:prstGeom>
          <a:noFill/>
          <a:extLst>
            <a:ext uri="{909E8E84-426E-40DD-AFC4-6F175D3DCCD1}">
              <a14:hiddenFill xmlns:a14="http://schemas.microsoft.com/office/drawing/2010/main">
                <a:solidFill>
                  <a:srgbClr val="FFFFFF"/>
                </a:solidFill>
              </a14:hiddenFill>
            </a:ext>
          </a:extLst>
        </p:spPr>
      </p:pic>
      <p:pic>
        <p:nvPicPr>
          <p:cNvPr id="7205" name="Picture 37" descr="Serious Emoji Vector Images (over 610)">
            <a:hlinkClick r:id="rId17"/>
            <a:extLst>
              <a:ext uri="{FF2B5EF4-FFF2-40B4-BE49-F238E27FC236}">
                <a16:creationId xmlns:a16="http://schemas.microsoft.com/office/drawing/2014/main" id="{568AC32C-17C5-71AA-DCA9-83D43A2DCCFF}"/>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1697" t="17704" r="22497" b="20619"/>
          <a:stretch/>
        </p:blipFill>
        <p:spPr bwMode="auto">
          <a:xfrm>
            <a:off x="10206816" y="2180747"/>
            <a:ext cx="1170255" cy="1142574"/>
          </a:xfrm>
          <a:prstGeom prst="rect">
            <a:avLst/>
          </a:prstGeom>
          <a:noFill/>
          <a:extLst>
            <a:ext uri="{909E8E84-426E-40DD-AFC4-6F175D3DCCD1}">
              <a14:hiddenFill xmlns:a14="http://schemas.microsoft.com/office/drawing/2010/main">
                <a:solidFill>
                  <a:srgbClr val="FFFFFF"/>
                </a:solidFill>
              </a14:hiddenFill>
            </a:ext>
          </a:extLst>
        </p:spPr>
      </p:pic>
      <p:pic>
        <p:nvPicPr>
          <p:cNvPr id="7208" name="Picture 40" descr="Sunglasses Emoji [Free Download Cool Emoji]">
            <a:extLst>
              <a:ext uri="{FF2B5EF4-FFF2-40B4-BE49-F238E27FC236}">
                <a16:creationId xmlns:a16="http://schemas.microsoft.com/office/drawing/2014/main" id="{990C93E3-E8C0-50BF-5ADB-6DFABC1B060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252557" y="3366290"/>
            <a:ext cx="1099382" cy="1099382"/>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4CBD06-85AF-9DC6-FA7D-C127BCA36A32}"/>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7">
            <a:extLst>
              <a:ext uri="{FF2B5EF4-FFF2-40B4-BE49-F238E27FC236}">
                <a16:creationId xmlns:a16="http://schemas.microsoft.com/office/drawing/2014/main" id="{E444C217-DCF1-A734-89EC-EA3F1E6BD94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80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2"/>
                                        </p:tgtEl>
                                        <p:attrNameLst>
                                          <p:attrName>style.visibility</p:attrName>
                                        </p:attrNameLst>
                                      </p:cBhvr>
                                      <p:to>
                                        <p:strVal val="visible"/>
                                      </p:to>
                                    </p:set>
                                    <p:anim calcmode="lin" valueType="num">
                                      <p:cBhvr additive="base">
                                        <p:cTn id="7" dur="500" fill="hold"/>
                                        <p:tgtEl>
                                          <p:spTgt spid="7182"/>
                                        </p:tgtEl>
                                        <p:attrNameLst>
                                          <p:attrName>ppt_x</p:attrName>
                                        </p:attrNameLst>
                                      </p:cBhvr>
                                      <p:tavLst>
                                        <p:tav tm="0">
                                          <p:val>
                                            <p:strVal val="#ppt_x"/>
                                          </p:val>
                                        </p:tav>
                                        <p:tav tm="100000">
                                          <p:val>
                                            <p:strVal val="#ppt_x"/>
                                          </p:val>
                                        </p:tav>
                                      </p:tavLst>
                                    </p:anim>
                                    <p:anim calcmode="lin" valueType="num">
                                      <p:cBhvr additive="base">
                                        <p:cTn id="8" dur="500" fill="hold"/>
                                        <p:tgtEl>
                                          <p:spTgt spid="718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80"/>
                                        </p:tgtEl>
                                        <p:attrNameLst>
                                          <p:attrName>style.visibility</p:attrName>
                                        </p:attrNameLst>
                                      </p:cBhvr>
                                      <p:to>
                                        <p:strVal val="visible"/>
                                      </p:to>
                                    </p:set>
                                    <p:anim calcmode="lin" valueType="num">
                                      <p:cBhvr additive="base">
                                        <p:cTn id="11" dur="500" fill="hold"/>
                                        <p:tgtEl>
                                          <p:spTgt spid="7180"/>
                                        </p:tgtEl>
                                        <p:attrNameLst>
                                          <p:attrName>ppt_x</p:attrName>
                                        </p:attrNameLst>
                                      </p:cBhvr>
                                      <p:tavLst>
                                        <p:tav tm="0">
                                          <p:val>
                                            <p:strVal val="#ppt_x"/>
                                          </p:val>
                                        </p:tav>
                                        <p:tav tm="100000">
                                          <p:val>
                                            <p:strVal val="#ppt_x"/>
                                          </p:val>
                                        </p:tav>
                                      </p:tavLst>
                                    </p:anim>
                                    <p:anim calcmode="lin" valueType="num">
                                      <p:cBhvr additive="base">
                                        <p:cTn id="12" dur="500" fill="hold"/>
                                        <p:tgtEl>
                                          <p:spTgt spid="718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178"/>
                                        </p:tgtEl>
                                        <p:attrNameLst>
                                          <p:attrName>style.visibility</p:attrName>
                                        </p:attrNameLst>
                                      </p:cBhvr>
                                      <p:to>
                                        <p:strVal val="visible"/>
                                      </p:to>
                                    </p:set>
                                    <p:anim calcmode="lin" valueType="num">
                                      <p:cBhvr additive="base">
                                        <p:cTn id="15" dur="500" fill="hold"/>
                                        <p:tgtEl>
                                          <p:spTgt spid="7178"/>
                                        </p:tgtEl>
                                        <p:attrNameLst>
                                          <p:attrName>ppt_x</p:attrName>
                                        </p:attrNameLst>
                                      </p:cBhvr>
                                      <p:tavLst>
                                        <p:tav tm="0">
                                          <p:val>
                                            <p:strVal val="#ppt_x"/>
                                          </p:val>
                                        </p:tav>
                                        <p:tav tm="100000">
                                          <p:val>
                                            <p:strVal val="#ppt_x"/>
                                          </p:val>
                                        </p:tav>
                                      </p:tavLst>
                                    </p:anim>
                                    <p:anim calcmode="lin" valueType="num">
                                      <p:cBhvr additive="base">
                                        <p:cTn id="16" dur="500" fill="hold"/>
                                        <p:tgtEl>
                                          <p:spTgt spid="717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176"/>
                                        </p:tgtEl>
                                        <p:attrNameLst>
                                          <p:attrName>style.visibility</p:attrName>
                                        </p:attrNameLst>
                                      </p:cBhvr>
                                      <p:to>
                                        <p:strVal val="visible"/>
                                      </p:to>
                                    </p:set>
                                    <p:anim calcmode="lin" valueType="num">
                                      <p:cBhvr additive="base">
                                        <p:cTn id="19" dur="500" fill="hold"/>
                                        <p:tgtEl>
                                          <p:spTgt spid="7176"/>
                                        </p:tgtEl>
                                        <p:attrNameLst>
                                          <p:attrName>ppt_x</p:attrName>
                                        </p:attrNameLst>
                                      </p:cBhvr>
                                      <p:tavLst>
                                        <p:tav tm="0">
                                          <p:val>
                                            <p:strVal val="#ppt_x"/>
                                          </p:val>
                                        </p:tav>
                                        <p:tav tm="100000">
                                          <p:val>
                                            <p:strVal val="#ppt_x"/>
                                          </p:val>
                                        </p:tav>
                                      </p:tavLst>
                                    </p:anim>
                                    <p:anim calcmode="lin" valueType="num">
                                      <p:cBhvr additive="base">
                                        <p:cTn id="20" dur="500" fill="hold"/>
                                        <p:tgtEl>
                                          <p:spTgt spid="717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172"/>
                                        </p:tgtEl>
                                        <p:attrNameLst>
                                          <p:attrName>style.visibility</p:attrName>
                                        </p:attrNameLst>
                                      </p:cBhvr>
                                      <p:to>
                                        <p:strVal val="visible"/>
                                      </p:to>
                                    </p:set>
                                    <p:anim calcmode="lin" valueType="num">
                                      <p:cBhvr additive="base">
                                        <p:cTn id="23" dur="500" fill="hold"/>
                                        <p:tgtEl>
                                          <p:spTgt spid="7172"/>
                                        </p:tgtEl>
                                        <p:attrNameLst>
                                          <p:attrName>ppt_x</p:attrName>
                                        </p:attrNameLst>
                                      </p:cBhvr>
                                      <p:tavLst>
                                        <p:tav tm="0">
                                          <p:val>
                                            <p:strVal val="#ppt_x"/>
                                          </p:val>
                                        </p:tav>
                                        <p:tav tm="100000">
                                          <p:val>
                                            <p:strVal val="#ppt_x"/>
                                          </p:val>
                                        </p:tav>
                                      </p:tavLst>
                                    </p:anim>
                                    <p:anim calcmode="lin" valueType="num">
                                      <p:cBhvr additive="base">
                                        <p:cTn id="24" dur="500" fill="hold"/>
                                        <p:tgtEl>
                                          <p:spTgt spid="717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170"/>
                                        </p:tgtEl>
                                        <p:attrNameLst>
                                          <p:attrName>style.visibility</p:attrName>
                                        </p:attrNameLst>
                                      </p:cBhvr>
                                      <p:to>
                                        <p:strVal val="visible"/>
                                      </p:to>
                                    </p:set>
                                    <p:anim calcmode="lin" valueType="num">
                                      <p:cBhvr additive="base">
                                        <p:cTn id="27" dur="500" fill="hold"/>
                                        <p:tgtEl>
                                          <p:spTgt spid="7170"/>
                                        </p:tgtEl>
                                        <p:attrNameLst>
                                          <p:attrName>ppt_x</p:attrName>
                                        </p:attrNameLst>
                                      </p:cBhvr>
                                      <p:tavLst>
                                        <p:tav tm="0">
                                          <p:val>
                                            <p:strVal val="#ppt_x"/>
                                          </p:val>
                                        </p:tav>
                                        <p:tav tm="100000">
                                          <p:val>
                                            <p:strVal val="#ppt_x"/>
                                          </p:val>
                                        </p:tav>
                                      </p:tavLst>
                                    </p:anim>
                                    <p:anim calcmode="lin" valueType="num">
                                      <p:cBhvr additive="base">
                                        <p:cTn id="2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7196"/>
                                        </p:tgtEl>
                                        <p:attrNameLst>
                                          <p:attrName>style.visibility</p:attrName>
                                        </p:attrNameLst>
                                      </p:cBhvr>
                                      <p:to>
                                        <p:strVal val="visible"/>
                                      </p:to>
                                    </p:set>
                                    <p:animEffect transition="in" filter="blinds(horizontal)">
                                      <p:cBhvr>
                                        <p:cTn id="33" dur="500"/>
                                        <p:tgtEl>
                                          <p:spTgt spid="719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184"/>
                                        </p:tgtEl>
                                        <p:attrNameLst>
                                          <p:attrName>style.visibility</p:attrName>
                                        </p:attrNameLst>
                                      </p:cBhvr>
                                      <p:to>
                                        <p:strVal val="visible"/>
                                      </p:to>
                                    </p:set>
                                    <p:anim calcmode="lin" valueType="num">
                                      <p:cBhvr additive="base">
                                        <p:cTn id="38" dur="500" fill="hold"/>
                                        <p:tgtEl>
                                          <p:spTgt spid="7184"/>
                                        </p:tgtEl>
                                        <p:attrNameLst>
                                          <p:attrName>ppt_x</p:attrName>
                                        </p:attrNameLst>
                                      </p:cBhvr>
                                      <p:tavLst>
                                        <p:tav tm="0">
                                          <p:val>
                                            <p:strVal val="#ppt_x"/>
                                          </p:val>
                                        </p:tav>
                                        <p:tav tm="100000">
                                          <p:val>
                                            <p:strVal val="#ppt_x"/>
                                          </p:val>
                                        </p:tav>
                                      </p:tavLst>
                                    </p:anim>
                                    <p:anim calcmode="lin" valueType="num">
                                      <p:cBhvr additive="base">
                                        <p:cTn id="39" dur="500" fill="hold"/>
                                        <p:tgtEl>
                                          <p:spTgt spid="7184"/>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7186"/>
                                        </p:tgtEl>
                                        <p:attrNameLst>
                                          <p:attrName>style.visibility</p:attrName>
                                        </p:attrNameLst>
                                      </p:cBhvr>
                                      <p:to>
                                        <p:strVal val="visible"/>
                                      </p:to>
                                    </p:set>
                                    <p:anim calcmode="lin" valueType="num">
                                      <p:cBhvr additive="base">
                                        <p:cTn id="42" dur="500" fill="hold"/>
                                        <p:tgtEl>
                                          <p:spTgt spid="7186"/>
                                        </p:tgtEl>
                                        <p:attrNameLst>
                                          <p:attrName>ppt_x</p:attrName>
                                        </p:attrNameLst>
                                      </p:cBhvr>
                                      <p:tavLst>
                                        <p:tav tm="0">
                                          <p:val>
                                            <p:strVal val="#ppt_x"/>
                                          </p:val>
                                        </p:tav>
                                        <p:tav tm="100000">
                                          <p:val>
                                            <p:strVal val="#ppt_x"/>
                                          </p:val>
                                        </p:tav>
                                      </p:tavLst>
                                    </p:anim>
                                    <p:anim calcmode="lin" valueType="num">
                                      <p:cBhvr additive="base">
                                        <p:cTn id="43" dur="500" fill="hold"/>
                                        <p:tgtEl>
                                          <p:spTgt spid="718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7188"/>
                                        </p:tgtEl>
                                        <p:attrNameLst>
                                          <p:attrName>style.visibility</p:attrName>
                                        </p:attrNameLst>
                                      </p:cBhvr>
                                      <p:to>
                                        <p:strVal val="visible"/>
                                      </p:to>
                                    </p:set>
                                    <p:anim calcmode="lin" valueType="num">
                                      <p:cBhvr additive="base">
                                        <p:cTn id="46" dur="500" fill="hold"/>
                                        <p:tgtEl>
                                          <p:spTgt spid="7188"/>
                                        </p:tgtEl>
                                        <p:attrNameLst>
                                          <p:attrName>ppt_x</p:attrName>
                                        </p:attrNameLst>
                                      </p:cBhvr>
                                      <p:tavLst>
                                        <p:tav tm="0">
                                          <p:val>
                                            <p:strVal val="#ppt_x"/>
                                          </p:val>
                                        </p:tav>
                                        <p:tav tm="100000">
                                          <p:val>
                                            <p:strVal val="#ppt_x"/>
                                          </p:val>
                                        </p:tav>
                                      </p:tavLst>
                                    </p:anim>
                                    <p:anim calcmode="lin" valueType="num">
                                      <p:cBhvr additive="base">
                                        <p:cTn id="47" dur="500" fill="hold"/>
                                        <p:tgtEl>
                                          <p:spTgt spid="718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208"/>
                                        </p:tgtEl>
                                        <p:attrNameLst>
                                          <p:attrName>style.visibility</p:attrName>
                                        </p:attrNameLst>
                                      </p:cBhvr>
                                      <p:to>
                                        <p:strVal val="visible"/>
                                      </p:to>
                                    </p:set>
                                    <p:animEffect transition="in" filter="blinds(horizontal)">
                                      <p:cBhvr>
                                        <p:cTn id="52" dur="500"/>
                                        <p:tgtEl>
                                          <p:spTgt spid="720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7192"/>
                                        </p:tgtEl>
                                        <p:attrNameLst>
                                          <p:attrName>style.visibility</p:attrName>
                                        </p:attrNameLst>
                                      </p:cBhvr>
                                      <p:to>
                                        <p:strVal val="visible"/>
                                      </p:to>
                                    </p:set>
                                    <p:anim calcmode="lin" valueType="num">
                                      <p:cBhvr additive="base">
                                        <p:cTn id="57" dur="500" fill="hold"/>
                                        <p:tgtEl>
                                          <p:spTgt spid="7192"/>
                                        </p:tgtEl>
                                        <p:attrNameLst>
                                          <p:attrName>ppt_x</p:attrName>
                                        </p:attrNameLst>
                                      </p:cBhvr>
                                      <p:tavLst>
                                        <p:tav tm="0">
                                          <p:val>
                                            <p:strVal val="#ppt_x"/>
                                          </p:val>
                                        </p:tav>
                                        <p:tav tm="100000">
                                          <p:val>
                                            <p:strVal val="#ppt_x"/>
                                          </p:val>
                                        </p:tav>
                                      </p:tavLst>
                                    </p:anim>
                                    <p:anim calcmode="lin" valueType="num">
                                      <p:cBhvr additive="base">
                                        <p:cTn id="58" dur="500" fill="hold"/>
                                        <p:tgtEl>
                                          <p:spTgt spid="719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190"/>
                                        </p:tgtEl>
                                        <p:attrNameLst>
                                          <p:attrName>style.visibility</p:attrName>
                                        </p:attrNameLst>
                                      </p:cBhvr>
                                      <p:to>
                                        <p:strVal val="visible"/>
                                      </p:to>
                                    </p:set>
                                    <p:anim calcmode="lin" valueType="num">
                                      <p:cBhvr additive="base">
                                        <p:cTn id="61" dur="500" fill="hold"/>
                                        <p:tgtEl>
                                          <p:spTgt spid="7190"/>
                                        </p:tgtEl>
                                        <p:attrNameLst>
                                          <p:attrName>ppt_x</p:attrName>
                                        </p:attrNameLst>
                                      </p:cBhvr>
                                      <p:tavLst>
                                        <p:tav tm="0">
                                          <p:val>
                                            <p:strVal val="#ppt_x"/>
                                          </p:val>
                                        </p:tav>
                                        <p:tav tm="100000">
                                          <p:val>
                                            <p:strVal val="#ppt_x"/>
                                          </p:val>
                                        </p:tav>
                                      </p:tavLst>
                                    </p:anim>
                                    <p:anim calcmode="lin" valueType="num">
                                      <p:cBhvr additive="base">
                                        <p:cTn id="62" dur="500" fill="hold"/>
                                        <p:tgtEl>
                                          <p:spTgt spid="719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7205"/>
                                        </p:tgtEl>
                                        <p:attrNameLst>
                                          <p:attrName>style.visibility</p:attrName>
                                        </p:attrNameLst>
                                      </p:cBhvr>
                                      <p:to>
                                        <p:strVal val="visible"/>
                                      </p:to>
                                    </p:set>
                                    <p:animEffect transition="in" filter="checkerboard(across)">
                                      <p:cBhvr>
                                        <p:cTn id="67" dur="500"/>
                                        <p:tgtEl>
                                          <p:spTgt spid="7205"/>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4" fill="hold" nodeType="clickEffect">
                                  <p:stCondLst>
                                    <p:cond delay="0"/>
                                  </p:stCondLst>
                                  <p:childTnLst>
                                    <p:set>
                                      <p:cBhvr>
                                        <p:cTn id="71" dur="1" fill="hold">
                                          <p:stCondLst>
                                            <p:cond delay="0"/>
                                          </p:stCondLst>
                                        </p:cTn>
                                        <p:tgtEl>
                                          <p:spTgt spid="7194"/>
                                        </p:tgtEl>
                                        <p:attrNameLst>
                                          <p:attrName>style.visibility</p:attrName>
                                        </p:attrNameLst>
                                      </p:cBhvr>
                                      <p:to>
                                        <p:strVal val="visible"/>
                                      </p:to>
                                    </p:set>
                                    <p:anim calcmode="lin" valueType="num">
                                      <p:cBhvr additive="base">
                                        <p:cTn id="72" dur="500"/>
                                        <p:tgtEl>
                                          <p:spTgt spid="7194"/>
                                        </p:tgtEl>
                                        <p:attrNameLst>
                                          <p:attrName>ppt_y</p:attrName>
                                        </p:attrNameLst>
                                      </p:cBhvr>
                                      <p:tavLst>
                                        <p:tav tm="0">
                                          <p:val>
                                            <p:strVal val="#ppt_y+#ppt_h*1.125000"/>
                                          </p:val>
                                        </p:tav>
                                        <p:tav tm="100000">
                                          <p:val>
                                            <p:strVal val="#ppt_y"/>
                                          </p:val>
                                        </p:tav>
                                      </p:tavLst>
                                    </p:anim>
                                    <p:animEffect transition="in" filter="wipe(up)">
                                      <p:cBhvr>
                                        <p:cTn id="73" dur="500"/>
                                        <p:tgtEl>
                                          <p:spTgt spid="7194"/>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7200"/>
                                        </p:tgtEl>
                                        <p:attrNameLst>
                                          <p:attrName>style.visibility</p:attrName>
                                        </p:attrNameLst>
                                      </p:cBhvr>
                                      <p:to>
                                        <p:strVal val="visible"/>
                                      </p:to>
                                    </p:set>
                                    <p:animEffect transition="in" filter="dissolve">
                                      <p:cBhvr>
                                        <p:cTn id="78" dur="500"/>
                                        <p:tgtEl>
                                          <p:spTgt spid="7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42"/>
          <p:cNvSpPr txBox="1">
            <a:spLocks noGrp="1"/>
          </p:cNvSpPr>
          <p:nvPr>
            <p:ph type="title"/>
          </p:nvPr>
        </p:nvSpPr>
        <p:spPr>
          <a:xfrm>
            <a:off x="466724" y="900000"/>
            <a:ext cx="6777217" cy="719524"/>
          </a:xfrm>
          <a:prstGeom prst="rect">
            <a:avLst/>
          </a:prstGeom>
        </p:spPr>
        <p:txBody>
          <a:bodyPr spcFirstLastPara="1" vert="horz" wrap="square" lIns="121900" tIns="121900" rIns="121900" bIns="121900" rtlCol="0" anchor="ctr" anchorCtr="0">
            <a:noAutofit/>
          </a:bodyPr>
          <a:lstStyle/>
          <a:p>
            <a:pPr>
              <a:spcBef>
                <a:spcPts val="0"/>
              </a:spcBef>
            </a:pPr>
            <a:r>
              <a:rPr lang="en" dirty="0"/>
              <a:t>Cloud to Cloud Native</a:t>
            </a:r>
            <a:endParaRPr dirty="0"/>
          </a:p>
        </p:txBody>
      </p:sp>
      <p:grpSp>
        <p:nvGrpSpPr>
          <p:cNvPr id="2272" name="Google Shape;2272;p42"/>
          <p:cNvGrpSpPr/>
          <p:nvPr/>
        </p:nvGrpSpPr>
        <p:grpSpPr>
          <a:xfrm>
            <a:off x="3922715" y="2985231"/>
            <a:ext cx="3958208" cy="2523215"/>
            <a:chOff x="3158161" y="1896698"/>
            <a:chExt cx="2968656" cy="1892411"/>
          </a:xfrm>
        </p:grpSpPr>
        <p:sp>
          <p:nvSpPr>
            <p:cNvPr id="2273" name="Google Shape;2273;p42"/>
            <p:cNvSpPr/>
            <p:nvPr/>
          </p:nvSpPr>
          <p:spPr>
            <a:xfrm>
              <a:off x="3158161" y="1896698"/>
              <a:ext cx="2968656" cy="1892411"/>
            </a:xfrm>
            <a:custGeom>
              <a:avLst/>
              <a:gdLst/>
              <a:ahLst/>
              <a:cxnLst/>
              <a:rect l="l" t="t" r="r" b="b"/>
              <a:pathLst>
                <a:path w="169106" h="107799" extrusionOk="0">
                  <a:moveTo>
                    <a:pt x="146352" y="6287"/>
                  </a:moveTo>
                  <a:cubicBezTo>
                    <a:pt x="146344" y="6288"/>
                    <a:pt x="146335" y="6289"/>
                    <a:pt x="146327" y="6290"/>
                  </a:cubicBezTo>
                  <a:lnTo>
                    <a:pt x="146327" y="6290"/>
                  </a:lnTo>
                  <a:cubicBezTo>
                    <a:pt x="146336" y="6289"/>
                    <a:pt x="146345" y="6287"/>
                    <a:pt x="146352" y="6287"/>
                  </a:cubicBezTo>
                  <a:close/>
                  <a:moveTo>
                    <a:pt x="146287" y="6298"/>
                  </a:moveTo>
                  <a:lnTo>
                    <a:pt x="146287" y="6298"/>
                  </a:lnTo>
                  <a:cubicBezTo>
                    <a:pt x="146281" y="6299"/>
                    <a:pt x="146275" y="6299"/>
                    <a:pt x="146269" y="6299"/>
                  </a:cubicBezTo>
                  <a:cubicBezTo>
                    <a:pt x="146275" y="6299"/>
                    <a:pt x="146281" y="6299"/>
                    <a:pt x="146287" y="6298"/>
                  </a:cubicBezTo>
                  <a:close/>
                  <a:moveTo>
                    <a:pt x="167594" y="0"/>
                  </a:moveTo>
                  <a:cubicBezTo>
                    <a:pt x="167473" y="0"/>
                    <a:pt x="167352" y="19"/>
                    <a:pt x="167236" y="61"/>
                  </a:cubicBezTo>
                  <a:cubicBezTo>
                    <a:pt x="166605" y="275"/>
                    <a:pt x="166009" y="525"/>
                    <a:pt x="165402" y="799"/>
                  </a:cubicBezTo>
                  <a:cubicBezTo>
                    <a:pt x="165382" y="809"/>
                    <a:pt x="165110" y="919"/>
                    <a:pt x="165108" y="919"/>
                  </a:cubicBezTo>
                  <a:cubicBezTo>
                    <a:pt x="165108" y="919"/>
                    <a:pt x="165117" y="915"/>
                    <a:pt x="165140" y="906"/>
                  </a:cubicBezTo>
                  <a:lnTo>
                    <a:pt x="165140" y="906"/>
                  </a:lnTo>
                  <a:cubicBezTo>
                    <a:pt x="165081" y="930"/>
                    <a:pt x="165009" y="954"/>
                    <a:pt x="164950" y="977"/>
                  </a:cubicBezTo>
                  <a:cubicBezTo>
                    <a:pt x="164616" y="1120"/>
                    <a:pt x="164283" y="1251"/>
                    <a:pt x="163938" y="1382"/>
                  </a:cubicBezTo>
                  <a:cubicBezTo>
                    <a:pt x="162866" y="1787"/>
                    <a:pt x="161807" y="2192"/>
                    <a:pt x="160735" y="2608"/>
                  </a:cubicBezTo>
                  <a:cubicBezTo>
                    <a:pt x="158580" y="3466"/>
                    <a:pt x="156365" y="4144"/>
                    <a:pt x="154127" y="4728"/>
                  </a:cubicBezTo>
                  <a:cubicBezTo>
                    <a:pt x="151817" y="5335"/>
                    <a:pt x="149460" y="5811"/>
                    <a:pt x="147102" y="6180"/>
                  </a:cubicBezTo>
                  <a:cubicBezTo>
                    <a:pt x="146840" y="6216"/>
                    <a:pt x="146578" y="6252"/>
                    <a:pt x="146305" y="6287"/>
                  </a:cubicBezTo>
                  <a:cubicBezTo>
                    <a:pt x="146302" y="6290"/>
                    <a:pt x="146299" y="6292"/>
                    <a:pt x="146297" y="6294"/>
                  </a:cubicBezTo>
                  <a:lnTo>
                    <a:pt x="146297" y="6294"/>
                  </a:lnTo>
                  <a:cubicBezTo>
                    <a:pt x="146247" y="6299"/>
                    <a:pt x="146198" y="6306"/>
                    <a:pt x="146150" y="6313"/>
                  </a:cubicBezTo>
                  <a:lnTo>
                    <a:pt x="146150" y="6313"/>
                  </a:lnTo>
                  <a:cubicBezTo>
                    <a:pt x="146003" y="6331"/>
                    <a:pt x="145950" y="6337"/>
                    <a:pt x="145951" y="6337"/>
                  </a:cubicBezTo>
                  <a:cubicBezTo>
                    <a:pt x="145953" y="6337"/>
                    <a:pt x="146045" y="6326"/>
                    <a:pt x="146140" y="6315"/>
                  </a:cubicBezTo>
                  <a:lnTo>
                    <a:pt x="146140" y="6315"/>
                  </a:lnTo>
                  <a:cubicBezTo>
                    <a:pt x="146106" y="6321"/>
                    <a:pt x="146074" y="6327"/>
                    <a:pt x="146043" y="6335"/>
                  </a:cubicBezTo>
                  <a:cubicBezTo>
                    <a:pt x="145400" y="6407"/>
                    <a:pt x="144757" y="6478"/>
                    <a:pt x="144126" y="6549"/>
                  </a:cubicBezTo>
                  <a:cubicBezTo>
                    <a:pt x="142947" y="6668"/>
                    <a:pt x="141768" y="6752"/>
                    <a:pt x="140590" y="6811"/>
                  </a:cubicBezTo>
                  <a:cubicBezTo>
                    <a:pt x="139156" y="6881"/>
                    <a:pt x="137724" y="6913"/>
                    <a:pt x="136292" y="6913"/>
                  </a:cubicBezTo>
                  <a:cubicBezTo>
                    <a:pt x="127241" y="6913"/>
                    <a:pt x="118238" y="5635"/>
                    <a:pt x="109252" y="4597"/>
                  </a:cubicBezTo>
                  <a:cubicBezTo>
                    <a:pt x="103615" y="3952"/>
                    <a:pt x="97918" y="3368"/>
                    <a:pt x="92234" y="3368"/>
                  </a:cubicBezTo>
                  <a:cubicBezTo>
                    <a:pt x="91723" y="3368"/>
                    <a:pt x="91213" y="3373"/>
                    <a:pt x="90702" y="3382"/>
                  </a:cubicBezTo>
                  <a:cubicBezTo>
                    <a:pt x="89405" y="3406"/>
                    <a:pt x="88154" y="4513"/>
                    <a:pt x="88214" y="5871"/>
                  </a:cubicBezTo>
                  <a:cubicBezTo>
                    <a:pt x="88274" y="7264"/>
                    <a:pt x="89309" y="8300"/>
                    <a:pt x="90702" y="8359"/>
                  </a:cubicBezTo>
                  <a:cubicBezTo>
                    <a:pt x="96298" y="8585"/>
                    <a:pt x="101847" y="9109"/>
                    <a:pt x="107395" y="9752"/>
                  </a:cubicBezTo>
                  <a:cubicBezTo>
                    <a:pt x="112955" y="10383"/>
                    <a:pt x="118492" y="11110"/>
                    <a:pt x="124064" y="11598"/>
                  </a:cubicBezTo>
                  <a:cubicBezTo>
                    <a:pt x="127757" y="11922"/>
                    <a:pt x="131464" y="12137"/>
                    <a:pt x="135169" y="12137"/>
                  </a:cubicBezTo>
                  <a:cubicBezTo>
                    <a:pt x="136492" y="12137"/>
                    <a:pt x="137815" y="12110"/>
                    <a:pt x="139137" y="12050"/>
                  </a:cubicBezTo>
                  <a:cubicBezTo>
                    <a:pt x="144102" y="11824"/>
                    <a:pt x="149126" y="11276"/>
                    <a:pt x="153925" y="9990"/>
                  </a:cubicBezTo>
                  <a:cubicBezTo>
                    <a:pt x="156627" y="9264"/>
                    <a:pt x="159247" y="8288"/>
                    <a:pt x="161783" y="7097"/>
                  </a:cubicBezTo>
                  <a:cubicBezTo>
                    <a:pt x="162973" y="6538"/>
                    <a:pt x="164128" y="5918"/>
                    <a:pt x="165200" y="5156"/>
                  </a:cubicBezTo>
                  <a:cubicBezTo>
                    <a:pt x="166379" y="4299"/>
                    <a:pt x="167593" y="3442"/>
                    <a:pt x="168569" y="2370"/>
                  </a:cubicBezTo>
                  <a:cubicBezTo>
                    <a:pt x="168986" y="1918"/>
                    <a:pt x="169105" y="1239"/>
                    <a:pt x="168795" y="692"/>
                  </a:cubicBezTo>
                  <a:cubicBezTo>
                    <a:pt x="168558" y="293"/>
                    <a:pt x="168072" y="0"/>
                    <a:pt x="167594" y="0"/>
                  </a:cubicBezTo>
                  <a:close/>
                  <a:moveTo>
                    <a:pt x="78137" y="20507"/>
                  </a:moveTo>
                  <a:cubicBezTo>
                    <a:pt x="77605" y="20507"/>
                    <a:pt x="77092" y="20733"/>
                    <a:pt x="76736" y="21194"/>
                  </a:cubicBezTo>
                  <a:cubicBezTo>
                    <a:pt x="76153" y="21944"/>
                    <a:pt x="76284" y="22861"/>
                    <a:pt x="76867" y="23552"/>
                  </a:cubicBezTo>
                  <a:cubicBezTo>
                    <a:pt x="77070" y="23790"/>
                    <a:pt x="77260" y="24040"/>
                    <a:pt x="77475" y="24254"/>
                  </a:cubicBezTo>
                  <a:lnTo>
                    <a:pt x="77582" y="24373"/>
                  </a:lnTo>
                  <a:cubicBezTo>
                    <a:pt x="77485" y="24243"/>
                    <a:pt x="77438" y="24177"/>
                    <a:pt x="77440" y="24177"/>
                  </a:cubicBezTo>
                  <a:lnTo>
                    <a:pt x="77440" y="24177"/>
                  </a:lnTo>
                  <a:cubicBezTo>
                    <a:pt x="77442" y="24177"/>
                    <a:pt x="77552" y="24320"/>
                    <a:pt x="77772" y="24611"/>
                  </a:cubicBezTo>
                  <a:cubicBezTo>
                    <a:pt x="77637" y="24450"/>
                    <a:pt x="77595" y="24398"/>
                    <a:pt x="77594" y="24398"/>
                  </a:cubicBezTo>
                  <a:lnTo>
                    <a:pt x="77594" y="24398"/>
                  </a:lnTo>
                  <a:cubicBezTo>
                    <a:pt x="77593" y="24398"/>
                    <a:pt x="77662" y="24486"/>
                    <a:pt x="77689" y="24540"/>
                  </a:cubicBezTo>
                  <a:cubicBezTo>
                    <a:pt x="78046" y="25183"/>
                    <a:pt x="78653" y="25718"/>
                    <a:pt x="79213" y="26195"/>
                  </a:cubicBezTo>
                  <a:cubicBezTo>
                    <a:pt x="80225" y="27076"/>
                    <a:pt x="81356" y="27814"/>
                    <a:pt x="82487" y="28528"/>
                  </a:cubicBezTo>
                  <a:cubicBezTo>
                    <a:pt x="84487" y="29778"/>
                    <a:pt x="86547" y="30921"/>
                    <a:pt x="88619" y="32041"/>
                  </a:cubicBezTo>
                  <a:cubicBezTo>
                    <a:pt x="92738" y="34255"/>
                    <a:pt x="97001" y="36208"/>
                    <a:pt x="101299" y="38041"/>
                  </a:cubicBezTo>
                  <a:cubicBezTo>
                    <a:pt x="105835" y="39994"/>
                    <a:pt x="110443" y="41792"/>
                    <a:pt x="115039" y="43614"/>
                  </a:cubicBezTo>
                  <a:cubicBezTo>
                    <a:pt x="119432" y="45340"/>
                    <a:pt x="123778" y="47185"/>
                    <a:pt x="128219" y="48793"/>
                  </a:cubicBezTo>
                  <a:cubicBezTo>
                    <a:pt x="128362" y="48852"/>
                    <a:pt x="128505" y="48900"/>
                    <a:pt x="128660" y="48959"/>
                  </a:cubicBezTo>
                  <a:cubicBezTo>
                    <a:pt x="128743" y="48983"/>
                    <a:pt x="128838" y="49019"/>
                    <a:pt x="128921" y="49055"/>
                  </a:cubicBezTo>
                  <a:cubicBezTo>
                    <a:pt x="129171" y="49162"/>
                    <a:pt x="129410" y="49269"/>
                    <a:pt x="129648" y="49376"/>
                  </a:cubicBezTo>
                  <a:cubicBezTo>
                    <a:pt x="130267" y="49650"/>
                    <a:pt x="130886" y="49924"/>
                    <a:pt x="131493" y="50210"/>
                  </a:cubicBezTo>
                  <a:cubicBezTo>
                    <a:pt x="132672" y="50745"/>
                    <a:pt x="133874" y="51233"/>
                    <a:pt x="135017" y="51829"/>
                  </a:cubicBezTo>
                  <a:cubicBezTo>
                    <a:pt x="135613" y="52138"/>
                    <a:pt x="136172" y="52531"/>
                    <a:pt x="136732" y="52877"/>
                  </a:cubicBezTo>
                  <a:cubicBezTo>
                    <a:pt x="137303" y="53234"/>
                    <a:pt x="137899" y="53543"/>
                    <a:pt x="138482" y="53877"/>
                  </a:cubicBezTo>
                  <a:cubicBezTo>
                    <a:pt x="139637" y="54555"/>
                    <a:pt x="140792" y="55246"/>
                    <a:pt x="141923" y="55972"/>
                  </a:cubicBezTo>
                  <a:cubicBezTo>
                    <a:pt x="142291" y="56207"/>
                    <a:pt x="142725" y="56317"/>
                    <a:pt x="143163" y="56317"/>
                  </a:cubicBezTo>
                  <a:cubicBezTo>
                    <a:pt x="144058" y="56317"/>
                    <a:pt x="144972" y="55858"/>
                    <a:pt x="145388" y="55067"/>
                  </a:cubicBezTo>
                  <a:cubicBezTo>
                    <a:pt x="146031" y="53841"/>
                    <a:pt x="145697" y="52317"/>
                    <a:pt x="144483" y="51591"/>
                  </a:cubicBezTo>
                  <a:cubicBezTo>
                    <a:pt x="142435" y="50388"/>
                    <a:pt x="140363" y="49198"/>
                    <a:pt x="138185" y="48257"/>
                  </a:cubicBezTo>
                  <a:cubicBezTo>
                    <a:pt x="137089" y="47781"/>
                    <a:pt x="136065" y="47197"/>
                    <a:pt x="135006" y="46650"/>
                  </a:cubicBezTo>
                  <a:cubicBezTo>
                    <a:pt x="133946" y="46102"/>
                    <a:pt x="132862" y="45602"/>
                    <a:pt x="131791" y="45114"/>
                  </a:cubicBezTo>
                  <a:cubicBezTo>
                    <a:pt x="130755" y="44637"/>
                    <a:pt x="129755" y="44102"/>
                    <a:pt x="128719" y="43625"/>
                  </a:cubicBezTo>
                  <a:cubicBezTo>
                    <a:pt x="127636" y="43125"/>
                    <a:pt x="126552" y="42637"/>
                    <a:pt x="125469" y="42161"/>
                  </a:cubicBezTo>
                  <a:cubicBezTo>
                    <a:pt x="123123" y="41125"/>
                    <a:pt x="120718" y="40232"/>
                    <a:pt x="118313" y="39315"/>
                  </a:cubicBezTo>
                  <a:cubicBezTo>
                    <a:pt x="113896" y="37648"/>
                    <a:pt x="109467" y="36005"/>
                    <a:pt x="105073" y="34267"/>
                  </a:cubicBezTo>
                  <a:cubicBezTo>
                    <a:pt x="103966" y="33827"/>
                    <a:pt x="102871" y="33386"/>
                    <a:pt x="101775" y="32922"/>
                  </a:cubicBezTo>
                  <a:cubicBezTo>
                    <a:pt x="101549" y="32826"/>
                    <a:pt x="101323" y="32731"/>
                    <a:pt x="101085" y="32636"/>
                  </a:cubicBezTo>
                  <a:lnTo>
                    <a:pt x="101073" y="32636"/>
                  </a:lnTo>
                  <a:cubicBezTo>
                    <a:pt x="100930" y="32576"/>
                    <a:pt x="100787" y="32517"/>
                    <a:pt x="100644" y="32457"/>
                  </a:cubicBezTo>
                  <a:cubicBezTo>
                    <a:pt x="100085" y="32207"/>
                    <a:pt x="99513" y="31957"/>
                    <a:pt x="98953" y="31707"/>
                  </a:cubicBezTo>
                  <a:cubicBezTo>
                    <a:pt x="96846" y="30755"/>
                    <a:pt x="94762" y="29755"/>
                    <a:pt x="92703" y="28683"/>
                  </a:cubicBezTo>
                  <a:cubicBezTo>
                    <a:pt x="90393" y="27481"/>
                    <a:pt x="88143" y="26159"/>
                    <a:pt x="85952" y="24730"/>
                  </a:cubicBezTo>
                  <a:cubicBezTo>
                    <a:pt x="84845" y="24004"/>
                    <a:pt x="83749" y="23230"/>
                    <a:pt x="82630" y="22504"/>
                  </a:cubicBezTo>
                  <a:cubicBezTo>
                    <a:pt x="81975" y="22087"/>
                    <a:pt x="81225" y="21599"/>
                    <a:pt x="80475" y="21361"/>
                  </a:cubicBezTo>
                  <a:cubicBezTo>
                    <a:pt x="80368" y="21313"/>
                    <a:pt x="80249" y="21277"/>
                    <a:pt x="80130" y="21254"/>
                  </a:cubicBezTo>
                  <a:cubicBezTo>
                    <a:pt x="80083" y="21238"/>
                    <a:pt x="80057" y="21230"/>
                    <a:pt x="80052" y="21230"/>
                  </a:cubicBezTo>
                  <a:cubicBezTo>
                    <a:pt x="80044" y="21230"/>
                    <a:pt x="80080" y="21247"/>
                    <a:pt x="80165" y="21283"/>
                  </a:cubicBezTo>
                  <a:lnTo>
                    <a:pt x="80165" y="21283"/>
                  </a:lnTo>
                  <a:cubicBezTo>
                    <a:pt x="80106" y="21258"/>
                    <a:pt x="80052" y="21237"/>
                    <a:pt x="80007" y="21218"/>
                  </a:cubicBezTo>
                  <a:lnTo>
                    <a:pt x="80007" y="21218"/>
                  </a:lnTo>
                  <a:cubicBezTo>
                    <a:pt x="80008" y="21218"/>
                    <a:pt x="80009" y="21218"/>
                    <a:pt x="80011" y="21218"/>
                  </a:cubicBezTo>
                  <a:cubicBezTo>
                    <a:pt x="79927" y="21182"/>
                    <a:pt x="79856" y="21158"/>
                    <a:pt x="79820" y="21146"/>
                  </a:cubicBezTo>
                  <a:cubicBezTo>
                    <a:pt x="79832" y="21146"/>
                    <a:pt x="79856" y="21158"/>
                    <a:pt x="79868" y="21158"/>
                  </a:cubicBezTo>
                  <a:cubicBezTo>
                    <a:pt x="79834" y="21146"/>
                    <a:pt x="79811" y="21138"/>
                    <a:pt x="79798" y="21133"/>
                  </a:cubicBezTo>
                  <a:lnTo>
                    <a:pt x="79798" y="21133"/>
                  </a:lnTo>
                  <a:cubicBezTo>
                    <a:pt x="79722" y="21089"/>
                    <a:pt x="79648" y="21037"/>
                    <a:pt x="79594" y="21015"/>
                  </a:cubicBezTo>
                  <a:cubicBezTo>
                    <a:pt x="79415" y="20920"/>
                    <a:pt x="79237" y="20825"/>
                    <a:pt x="79046" y="20730"/>
                  </a:cubicBezTo>
                  <a:cubicBezTo>
                    <a:pt x="78755" y="20582"/>
                    <a:pt x="78443" y="20507"/>
                    <a:pt x="78137" y="20507"/>
                  </a:cubicBezTo>
                  <a:close/>
                  <a:moveTo>
                    <a:pt x="52394" y="48713"/>
                  </a:moveTo>
                  <a:cubicBezTo>
                    <a:pt x="51707" y="48713"/>
                    <a:pt x="51019" y="48727"/>
                    <a:pt x="50328" y="48745"/>
                  </a:cubicBezTo>
                  <a:cubicBezTo>
                    <a:pt x="48923" y="48769"/>
                    <a:pt x="47566" y="49960"/>
                    <a:pt x="47637" y="51448"/>
                  </a:cubicBezTo>
                  <a:cubicBezTo>
                    <a:pt x="47697" y="52984"/>
                    <a:pt x="48816" y="54055"/>
                    <a:pt x="50328" y="54139"/>
                  </a:cubicBezTo>
                  <a:cubicBezTo>
                    <a:pt x="51031" y="54186"/>
                    <a:pt x="51721" y="54258"/>
                    <a:pt x="52424" y="54353"/>
                  </a:cubicBezTo>
                  <a:cubicBezTo>
                    <a:pt x="52901" y="54417"/>
                    <a:pt x="53372" y="54482"/>
                    <a:pt x="53846" y="54546"/>
                  </a:cubicBezTo>
                  <a:lnTo>
                    <a:pt x="53846" y="54546"/>
                  </a:lnTo>
                  <a:cubicBezTo>
                    <a:pt x="53730" y="54531"/>
                    <a:pt x="53613" y="54518"/>
                    <a:pt x="53495" y="54508"/>
                  </a:cubicBezTo>
                  <a:lnTo>
                    <a:pt x="53495" y="54508"/>
                  </a:lnTo>
                  <a:cubicBezTo>
                    <a:pt x="56710" y="54936"/>
                    <a:pt x="59901" y="55508"/>
                    <a:pt x="63032" y="56329"/>
                  </a:cubicBezTo>
                  <a:cubicBezTo>
                    <a:pt x="66223" y="57175"/>
                    <a:pt x="69354" y="58234"/>
                    <a:pt x="72438" y="59413"/>
                  </a:cubicBezTo>
                  <a:cubicBezTo>
                    <a:pt x="74081" y="60032"/>
                    <a:pt x="75724" y="60699"/>
                    <a:pt x="77344" y="61378"/>
                  </a:cubicBezTo>
                  <a:cubicBezTo>
                    <a:pt x="84130" y="64259"/>
                    <a:pt x="90762" y="67497"/>
                    <a:pt x="97608" y="70224"/>
                  </a:cubicBezTo>
                  <a:cubicBezTo>
                    <a:pt x="104668" y="73046"/>
                    <a:pt x="111955" y="75272"/>
                    <a:pt x="119539" y="76082"/>
                  </a:cubicBezTo>
                  <a:cubicBezTo>
                    <a:pt x="120937" y="76230"/>
                    <a:pt x="122351" y="76310"/>
                    <a:pt x="123759" y="76310"/>
                  </a:cubicBezTo>
                  <a:cubicBezTo>
                    <a:pt x="124391" y="76310"/>
                    <a:pt x="125021" y="76294"/>
                    <a:pt x="125647" y="76260"/>
                  </a:cubicBezTo>
                  <a:cubicBezTo>
                    <a:pt x="126850" y="76189"/>
                    <a:pt x="128064" y="76010"/>
                    <a:pt x="129243" y="75784"/>
                  </a:cubicBezTo>
                  <a:cubicBezTo>
                    <a:pt x="129743" y="75689"/>
                    <a:pt x="130279" y="75606"/>
                    <a:pt x="130767" y="75439"/>
                  </a:cubicBezTo>
                  <a:cubicBezTo>
                    <a:pt x="131041" y="75332"/>
                    <a:pt x="131315" y="75165"/>
                    <a:pt x="131600" y="75058"/>
                  </a:cubicBezTo>
                  <a:cubicBezTo>
                    <a:pt x="131648" y="75046"/>
                    <a:pt x="131708" y="75034"/>
                    <a:pt x="131743" y="75022"/>
                  </a:cubicBezTo>
                  <a:cubicBezTo>
                    <a:pt x="131910" y="74963"/>
                    <a:pt x="132077" y="74903"/>
                    <a:pt x="132243" y="74832"/>
                  </a:cubicBezTo>
                  <a:cubicBezTo>
                    <a:pt x="133208" y="74474"/>
                    <a:pt x="133863" y="73653"/>
                    <a:pt x="133708" y="72581"/>
                  </a:cubicBezTo>
                  <a:cubicBezTo>
                    <a:pt x="133577" y="71546"/>
                    <a:pt x="132720" y="70831"/>
                    <a:pt x="131696" y="70795"/>
                  </a:cubicBezTo>
                  <a:cubicBezTo>
                    <a:pt x="131541" y="70784"/>
                    <a:pt x="131398" y="70784"/>
                    <a:pt x="131255" y="70772"/>
                  </a:cubicBezTo>
                  <a:cubicBezTo>
                    <a:pt x="131184" y="70772"/>
                    <a:pt x="131033" y="70756"/>
                    <a:pt x="130986" y="70756"/>
                  </a:cubicBezTo>
                  <a:cubicBezTo>
                    <a:pt x="130963" y="70756"/>
                    <a:pt x="130965" y="70760"/>
                    <a:pt x="131017" y="70772"/>
                  </a:cubicBezTo>
                  <a:cubicBezTo>
                    <a:pt x="130695" y="70712"/>
                    <a:pt x="130362" y="70653"/>
                    <a:pt x="130029" y="70629"/>
                  </a:cubicBezTo>
                  <a:cubicBezTo>
                    <a:pt x="129834" y="70616"/>
                    <a:pt x="129638" y="70612"/>
                    <a:pt x="129441" y="70612"/>
                  </a:cubicBezTo>
                  <a:cubicBezTo>
                    <a:pt x="129170" y="70612"/>
                    <a:pt x="128896" y="70619"/>
                    <a:pt x="128622" y="70619"/>
                  </a:cubicBezTo>
                  <a:cubicBezTo>
                    <a:pt x="128535" y="70619"/>
                    <a:pt x="128449" y="70619"/>
                    <a:pt x="128362" y="70617"/>
                  </a:cubicBezTo>
                  <a:cubicBezTo>
                    <a:pt x="127231" y="70593"/>
                    <a:pt x="126088" y="70557"/>
                    <a:pt x="124957" y="70533"/>
                  </a:cubicBezTo>
                  <a:cubicBezTo>
                    <a:pt x="122837" y="70498"/>
                    <a:pt x="120706" y="70307"/>
                    <a:pt x="118599" y="70045"/>
                  </a:cubicBezTo>
                  <a:cubicBezTo>
                    <a:pt x="112717" y="69200"/>
                    <a:pt x="107002" y="67462"/>
                    <a:pt x="101466" y="65342"/>
                  </a:cubicBezTo>
                  <a:cubicBezTo>
                    <a:pt x="99930" y="64759"/>
                    <a:pt x="98406" y="64140"/>
                    <a:pt x="96894" y="63509"/>
                  </a:cubicBezTo>
                  <a:cubicBezTo>
                    <a:pt x="91167" y="61068"/>
                    <a:pt x="85559" y="58365"/>
                    <a:pt x="79832" y="55936"/>
                  </a:cubicBezTo>
                  <a:cubicBezTo>
                    <a:pt x="73855" y="53400"/>
                    <a:pt x="67759" y="51091"/>
                    <a:pt x="61401" y="49745"/>
                  </a:cubicBezTo>
                  <a:cubicBezTo>
                    <a:pt x="59496" y="49352"/>
                    <a:pt x="57567" y="48995"/>
                    <a:pt x="55627" y="48840"/>
                  </a:cubicBezTo>
                  <a:cubicBezTo>
                    <a:pt x="54550" y="48746"/>
                    <a:pt x="53474" y="48713"/>
                    <a:pt x="52394" y="48713"/>
                  </a:cubicBezTo>
                  <a:close/>
                  <a:moveTo>
                    <a:pt x="26694" y="93051"/>
                  </a:moveTo>
                  <a:lnTo>
                    <a:pt x="26694" y="93051"/>
                  </a:lnTo>
                  <a:cubicBezTo>
                    <a:pt x="26652" y="93069"/>
                    <a:pt x="26609" y="93086"/>
                    <a:pt x="26567" y="93104"/>
                  </a:cubicBezTo>
                  <a:lnTo>
                    <a:pt x="26567" y="93104"/>
                  </a:lnTo>
                  <a:cubicBezTo>
                    <a:pt x="26609" y="93087"/>
                    <a:pt x="26652" y="93069"/>
                    <a:pt x="26694" y="93051"/>
                  </a:cubicBezTo>
                  <a:close/>
                  <a:moveTo>
                    <a:pt x="29619" y="64969"/>
                  </a:moveTo>
                  <a:cubicBezTo>
                    <a:pt x="29247" y="64969"/>
                    <a:pt x="28867" y="65115"/>
                    <a:pt x="28611" y="65378"/>
                  </a:cubicBezTo>
                  <a:cubicBezTo>
                    <a:pt x="28147" y="65842"/>
                    <a:pt x="28147" y="66473"/>
                    <a:pt x="28397" y="67045"/>
                  </a:cubicBezTo>
                  <a:cubicBezTo>
                    <a:pt x="29540" y="69700"/>
                    <a:pt x="31207" y="72093"/>
                    <a:pt x="32600" y="74617"/>
                  </a:cubicBezTo>
                  <a:cubicBezTo>
                    <a:pt x="32957" y="75260"/>
                    <a:pt x="33314" y="75879"/>
                    <a:pt x="33636" y="76534"/>
                  </a:cubicBezTo>
                  <a:cubicBezTo>
                    <a:pt x="33779" y="76820"/>
                    <a:pt x="33910" y="77118"/>
                    <a:pt x="34041" y="77415"/>
                  </a:cubicBezTo>
                  <a:cubicBezTo>
                    <a:pt x="34052" y="77427"/>
                    <a:pt x="34064" y="77451"/>
                    <a:pt x="34076" y="77475"/>
                  </a:cubicBezTo>
                  <a:cubicBezTo>
                    <a:pt x="34136" y="77653"/>
                    <a:pt x="34207" y="77832"/>
                    <a:pt x="34267" y="77999"/>
                  </a:cubicBezTo>
                  <a:cubicBezTo>
                    <a:pt x="34695" y="79189"/>
                    <a:pt x="35029" y="80428"/>
                    <a:pt x="35231" y="81678"/>
                  </a:cubicBezTo>
                  <a:cubicBezTo>
                    <a:pt x="35338" y="82714"/>
                    <a:pt x="35350" y="83749"/>
                    <a:pt x="35231" y="84785"/>
                  </a:cubicBezTo>
                  <a:cubicBezTo>
                    <a:pt x="35148" y="85297"/>
                    <a:pt x="35029" y="85809"/>
                    <a:pt x="34862" y="86309"/>
                  </a:cubicBezTo>
                  <a:cubicBezTo>
                    <a:pt x="34814" y="86464"/>
                    <a:pt x="34755" y="86631"/>
                    <a:pt x="34707" y="86785"/>
                  </a:cubicBezTo>
                  <a:cubicBezTo>
                    <a:pt x="34564" y="87047"/>
                    <a:pt x="34445" y="87309"/>
                    <a:pt x="34291" y="87559"/>
                  </a:cubicBezTo>
                  <a:cubicBezTo>
                    <a:pt x="34160" y="87798"/>
                    <a:pt x="34005" y="88024"/>
                    <a:pt x="33850" y="88250"/>
                  </a:cubicBezTo>
                  <a:cubicBezTo>
                    <a:pt x="33802" y="88333"/>
                    <a:pt x="33743" y="88417"/>
                    <a:pt x="33683" y="88488"/>
                  </a:cubicBezTo>
                  <a:cubicBezTo>
                    <a:pt x="33326" y="88917"/>
                    <a:pt x="32957" y="89322"/>
                    <a:pt x="32552" y="89703"/>
                  </a:cubicBezTo>
                  <a:cubicBezTo>
                    <a:pt x="32350" y="89881"/>
                    <a:pt x="32147" y="90060"/>
                    <a:pt x="31945" y="90238"/>
                  </a:cubicBezTo>
                  <a:cubicBezTo>
                    <a:pt x="31933" y="90250"/>
                    <a:pt x="31921" y="90250"/>
                    <a:pt x="31921" y="90250"/>
                  </a:cubicBezTo>
                  <a:cubicBezTo>
                    <a:pt x="31838" y="90310"/>
                    <a:pt x="31766" y="90369"/>
                    <a:pt x="31695" y="90417"/>
                  </a:cubicBezTo>
                  <a:cubicBezTo>
                    <a:pt x="31243" y="90738"/>
                    <a:pt x="30778" y="91036"/>
                    <a:pt x="30302" y="91322"/>
                  </a:cubicBezTo>
                  <a:cubicBezTo>
                    <a:pt x="29349" y="91869"/>
                    <a:pt x="28361" y="92346"/>
                    <a:pt x="27349" y="92786"/>
                  </a:cubicBezTo>
                  <a:cubicBezTo>
                    <a:pt x="27129" y="92872"/>
                    <a:pt x="26912" y="92961"/>
                    <a:pt x="26694" y="93051"/>
                  </a:cubicBezTo>
                  <a:lnTo>
                    <a:pt x="26694" y="93051"/>
                  </a:lnTo>
                  <a:cubicBezTo>
                    <a:pt x="26726" y="93038"/>
                    <a:pt x="26758" y="93025"/>
                    <a:pt x="26790" y="93012"/>
                  </a:cubicBezTo>
                  <a:lnTo>
                    <a:pt x="26790" y="93012"/>
                  </a:lnTo>
                  <a:cubicBezTo>
                    <a:pt x="26654" y="93070"/>
                    <a:pt x="26517" y="93127"/>
                    <a:pt x="26381" y="93183"/>
                  </a:cubicBezTo>
                  <a:lnTo>
                    <a:pt x="26381" y="93183"/>
                  </a:lnTo>
                  <a:cubicBezTo>
                    <a:pt x="26443" y="93157"/>
                    <a:pt x="26505" y="93130"/>
                    <a:pt x="26567" y="93104"/>
                  </a:cubicBezTo>
                  <a:lnTo>
                    <a:pt x="26567" y="93104"/>
                  </a:lnTo>
                  <a:cubicBezTo>
                    <a:pt x="26459" y="93150"/>
                    <a:pt x="26350" y="93195"/>
                    <a:pt x="26242" y="93241"/>
                  </a:cubicBezTo>
                  <a:lnTo>
                    <a:pt x="26242" y="93241"/>
                  </a:lnTo>
                  <a:cubicBezTo>
                    <a:pt x="23591" y="94329"/>
                    <a:pt x="20865" y="95247"/>
                    <a:pt x="18170" y="96227"/>
                  </a:cubicBezTo>
                  <a:cubicBezTo>
                    <a:pt x="14848" y="97430"/>
                    <a:pt x="11538" y="98632"/>
                    <a:pt x="8228" y="99870"/>
                  </a:cubicBezTo>
                  <a:cubicBezTo>
                    <a:pt x="6371" y="100565"/>
                    <a:pt x="4544" y="101310"/>
                    <a:pt x="2720" y="102086"/>
                  </a:cubicBezTo>
                  <a:lnTo>
                    <a:pt x="2720" y="102086"/>
                  </a:lnTo>
                  <a:cubicBezTo>
                    <a:pt x="2532" y="102161"/>
                    <a:pt x="2346" y="102236"/>
                    <a:pt x="2168" y="102311"/>
                  </a:cubicBezTo>
                  <a:cubicBezTo>
                    <a:pt x="1465" y="102597"/>
                    <a:pt x="894" y="102918"/>
                    <a:pt x="501" y="103597"/>
                  </a:cubicBezTo>
                  <a:cubicBezTo>
                    <a:pt x="143" y="104192"/>
                    <a:pt x="1" y="105073"/>
                    <a:pt x="215" y="105740"/>
                  </a:cubicBezTo>
                  <a:cubicBezTo>
                    <a:pt x="591" y="106889"/>
                    <a:pt x="1684" y="107798"/>
                    <a:pt x="2897" y="107798"/>
                  </a:cubicBezTo>
                  <a:cubicBezTo>
                    <a:pt x="3143" y="107798"/>
                    <a:pt x="3393" y="107761"/>
                    <a:pt x="3644" y="107681"/>
                  </a:cubicBezTo>
                  <a:cubicBezTo>
                    <a:pt x="4811" y="107300"/>
                    <a:pt x="5989" y="106967"/>
                    <a:pt x="7156" y="106597"/>
                  </a:cubicBezTo>
                  <a:cubicBezTo>
                    <a:pt x="8323" y="106216"/>
                    <a:pt x="9466" y="105776"/>
                    <a:pt x="10621" y="105371"/>
                  </a:cubicBezTo>
                  <a:cubicBezTo>
                    <a:pt x="12883" y="104561"/>
                    <a:pt x="15122" y="103740"/>
                    <a:pt x="17372" y="102918"/>
                  </a:cubicBezTo>
                  <a:cubicBezTo>
                    <a:pt x="19646" y="102073"/>
                    <a:pt x="21932" y="101240"/>
                    <a:pt x="24206" y="100406"/>
                  </a:cubicBezTo>
                  <a:cubicBezTo>
                    <a:pt x="26159" y="99692"/>
                    <a:pt x="28135" y="98989"/>
                    <a:pt x="30004" y="98073"/>
                  </a:cubicBezTo>
                  <a:cubicBezTo>
                    <a:pt x="33481" y="96358"/>
                    <a:pt x="36874" y="93965"/>
                    <a:pt x="38827" y="90524"/>
                  </a:cubicBezTo>
                  <a:cubicBezTo>
                    <a:pt x="39982" y="88476"/>
                    <a:pt x="40601" y="86202"/>
                    <a:pt x="40744" y="83857"/>
                  </a:cubicBezTo>
                  <a:cubicBezTo>
                    <a:pt x="40875" y="81654"/>
                    <a:pt x="40553" y="79296"/>
                    <a:pt x="39803" y="77225"/>
                  </a:cubicBezTo>
                  <a:cubicBezTo>
                    <a:pt x="38041" y="72308"/>
                    <a:pt x="34672" y="67997"/>
                    <a:pt x="30278" y="65152"/>
                  </a:cubicBezTo>
                  <a:cubicBezTo>
                    <a:pt x="30085" y="65027"/>
                    <a:pt x="29853" y="64969"/>
                    <a:pt x="29619" y="64969"/>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2274" name="Google Shape;2274;p42"/>
            <p:cNvSpPr/>
            <p:nvPr/>
          </p:nvSpPr>
          <p:spPr>
            <a:xfrm>
              <a:off x="3187213" y="3062871"/>
              <a:ext cx="674305" cy="700936"/>
            </a:xfrm>
            <a:custGeom>
              <a:avLst/>
              <a:gdLst/>
              <a:ahLst/>
              <a:cxnLst/>
              <a:rect l="l" t="t" r="r" b="b"/>
              <a:pathLst>
                <a:path w="38411" h="39928" extrusionOk="0">
                  <a:moveTo>
                    <a:pt x="28811" y="1"/>
                  </a:moveTo>
                  <a:cubicBezTo>
                    <a:pt x="28510" y="1"/>
                    <a:pt x="28192" y="334"/>
                    <a:pt x="28373" y="695"/>
                  </a:cubicBezTo>
                  <a:cubicBezTo>
                    <a:pt x="30445" y="4791"/>
                    <a:pt x="34267" y="7780"/>
                    <a:pt x="36005" y="12078"/>
                  </a:cubicBezTo>
                  <a:cubicBezTo>
                    <a:pt x="37505" y="15792"/>
                    <a:pt x="36934" y="20150"/>
                    <a:pt x="34636" y="23424"/>
                  </a:cubicBezTo>
                  <a:cubicBezTo>
                    <a:pt x="34148" y="24115"/>
                    <a:pt x="33576" y="24770"/>
                    <a:pt x="32921" y="25329"/>
                  </a:cubicBezTo>
                  <a:cubicBezTo>
                    <a:pt x="32838" y="25401"/>
                    <a:pt x="32743" y="25484"/>
                    <a:pt x="32647" y="25556"/>
                  </a:cubicBezTo>
                  <a:cubicBezTo>
                    <a:pt x="32629" y="25574"/>
                    <a:pt x="32532" y="25649"/>
                    <a:pt x="32528" y="25649"/>
                  </a:cubicBezTo>
                  <a:cubicBezTo>
                    <a:pt x="32527" y="25649"/>
                    <a:pt x="32533" y="25643"/>
                    <a:pt x="32552" y="25627"/>
                  </a:cubicBezTo>
                  <a:lnTo>
                    <a:pt x="32552" y="25627"/>
                  </a:lnTo>
                  <a:cubicBezTo>
                    <a:pt x="32493" y="25675"/>
                    <a:pt x="32421" y="25734"/>
                    <a:pt x="32362" y="25782"/>
                  </a:cubicBezTo>
                  <a:cubicBezTo>
                    <a:pt x="32124" y="25960"/>
                    <a:pt x="31874" y="26127"/>
                    <a:pt x="31612" y="26294"/>
                  </a:cubicBezTo>
                  <a:cubicBezTo>
                    <a:pt x="30361" y="27115"/>
                    <a:pt x="29016" y="27818"/>
                    <a:pt x="27671" y="28484"/>
                  </a:cubicBezTo>
                  <a:cubicBezTo>
                    <a:pt x="23944" y="30306"/>
                    <a:pt x="20051" y="31830"/>
                    <a:pt x="16169" y="33318"/>
                  </a:cubicBezTo>
                  <a:cubicBezTo>
                    <a:pt x="11538" y="35092"/>
                    <a:pt x="6859" y="36759"/>
                    <a:pt x="2167" y="38414"/>
                  </a:cubicBezTo>
                  <a:cubicBezTo>
                    <a:pt x="1560" y="38629"/>
                    <a:pt x="965" y="38843"/>
                    <a:pt x="370" y="39069"/>
                  </a:cubicBezTo>
                  <a:cubicBezTo>
                    <a:pt x="155" y="39152"/>
                    <a:pt x="1" y="39367"/>
                    <a:pt x="72" y="39605"/>
                  </a:cubicBezTo>
                  <a:cubicBezTo>
                    <a:pt x="122" y="39796"/>
                    <a:pt x="309" y="39928"/>
                    <a:pt x="502" y="39928"/>
                  </a:cubicBezTo>
                  <a:cubicBezTo>
                    <a:pt x="537" y="39928"/>
                    <a:pt x="573" y="39924"/>
                    <a:pt x="608" y="39914"/>
                  </a:cubicBezTo>
                  <a:cubicBezTo>
                    <a:pt x="1846" y="39522"/>
                    <a:pt x="3072" y="39069"/>
                    <a:pt x="4299" y="38640"/>
                  </a:cubicBezTo>
                  <a:cubicBezTo>
                    <a:pt x="5501" y="38224"/>
                    <a:pt x="6704" y="37795"/>
                    <a:pt x="7906" y="37366"/>
                  </a:cubicBezTo>
                  <a:cubicBezTo>
                    <a:pt x="10288" y="36521"/>
                    <a:pt x="12669" y="35664"/>
                    <a:pt x="15026" y="34783"/>
                  </a:cubicBezTo>
                  <a:cubicBezTo>
                    <a:pt x="19146" y="33247"/>
                    <a:pt x="23242" y="31640"/>
                    <a:pt x="27206" y="29758"/>
                  </a:cubicBezTo>
                  <a:cubicBezTo>
                    <a:pt x="28671" y="29068"/>
                    <a:pt x="30123" y="28330"/>
                    <a:pt x="31493" y="27484"/>
                  </a:cubicBezTo>
                  <a:cubicBezTo>
                    <a:pt x="32647" y="26770"/>
                    <a:pt x="33731" y="25972"/>
                    <a:pt x="34612" y="24948"/>
                  </a:cubicBezTo>
                  <a:cubicBezTo>
                    <a:pt x="37327" y="21817"/>
                    <a:pt x="38410" y="17340"/>
                    <a:pt x="37362" y="13316"/>
                  </a:cubicBezTo>
                  <a:cubicBezTo>
                    <a:pt x="36196" y="8792"/>
                    <a:pt x="32493" y="5684"/>
                    <a:pt x="30088" y="1862"/>
                  </a:cubicBezTo>
                  <a:cubicBezTo>
                    <a:pt x="29754" y="1338"/>
                    <a:pt x="29445" y="791"/>
                    <a:pt x="29159" y="231"/>
                  </a:cubicBezTo>
                  <a:cubicBezTo>
                    <a:pt x="29078" y="68"/>
                    <a:pt x="28946" y="1"/>
                    <a:pt x="288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5" name="Google Shape;2275;p42"/>
            <p:cNvSpPr/>
            <p:nvPr/>
          </p:nvSpPr>
          <p:spPr>
            <a:xfrm>
              <a:off x="4000035" y="2787886"/>
              <a:ext cx="1475638" cy="412507"/>
            </a:xfrm>
            <a:custGeom>
              <a:avLst/>
              <a:gdLst/>
              <a:ahLst/>
              <a:cxnLst/>
              <a:rect l="l" t="t" r="r" b="b"/>
              <a:pathLst>
                <a:path w="84058" h="23498" extrusionOk="0">
                  <a:moveTo>
                    <a:pt x="716" y="1"/>
                  </a:moveTo>
                  <a:cubicBezTo>
                    <a:pt x="0" y="1"/>
                    <a:pt x="7" y="1132"/>
                    <a:pt x="738" y="1156"/>
                  </a:cubicBezTo>
                  <a:cubicBezTo>
                    <a:pt x="6429" y="1287"/>
                    <a:pt x="12073" y="2490"/>
                    <a:pt x="17514" y="4109"/>
                  </a:cubicBezTo>
                  <a:cubicBezTo>
                    <a:pt x="22824" y="5680"/>
                    <a:pt x="27992" y="7704"/>
                    <a:pt x="33087" y="9836"/>
                  </a:cubicBezTo>
                  <a:cubicBezTo>
                    <a:pt x="38255" y="11991"/>
                    <a:pt x="43363" y="14265"/>
                    <a:pt x="48566" y="16325"/>
                  </a:cubicBezTo>
                  <a:cubicBezTo>
                    <a:pt x="53816" y="18408"/>
                    <a:pt x="59162" y="20277"/>
                    <a:pt x="64663" y="21599"/>
                  </a:cubicBezTo>
                  <a:cubicBezTo>
                    <a:pt x="69552" y="22773"/>
                    <a:pt x="74565" y="23498"/>
                    <a:pt x="79600" y="23498"/>
                  </a:cubicBezTo>
                  <a:cubicBezTo>
                    <a:pt x="80181" y="23498"/>
                    <a:pt x="80762" y="23488"/>
                    <a:pt x="81343" y="23468"/>
                  </a:cubicBezTo>
                  <a:cubicBezTo>
                    <a:pt x="82034" y="23445"/>
                    <a:pt x="82725" y="23409"/>
                    <a:pt x="83415" y="23361"/>
                  </a:cubicBezTo>
                  <a:cubicBezTo>
                    <a:pt x="84043" y="23315"/>
                    <a:pt x="84058" y="22359"/>
                    <a:pt x="83459" y="22359"/>
                  </a:cubicBezTo>
                  <a:cubicBezTo>
                    <a:pt x="83445" y="22359"/>
                    <a:pt x="83430" y="22360"/>
                    <a:pt x="83415" y="22361"/>
                  </a:cubicBezTo>
                  <a:cubicBezTo>
                    <a:pt x="82180" y="22453"/>
                    <a:pt x="80943" y="22497"/>
                    <a:pt x="79708" y="22497"/>
                  </a:cubicBezTo>
                  <a:cubicBezTo>
                    <a:pt x="75325" y="22497"/>
                    <a:pt x="70954" y="21944"/>
                    <a:pt x="66663" y="21016"/>
                  </a:cubicBezTo>
                  <a:cubicBezTo>
                    <a:pt x="61150" y="19813"/>
                    <a:pt x="55769" y="18015"/>
                    <a:pt x="50506" y="15967"/>
                  </a:cubicBezTo>
                  <a:cubicBezTo>
                    <a:pt x="45279" y="13943"/>
                    <a:pt x="40148" y="11657"/>
                    <a:pt x="34992" y="9467"/>
                  </a:cubicBezTo>
                  <a:cubicBezTo>
                    <a:pt x="29897" y="7312"/>
                    <a:pt x="24765" y="5228"/>
                    <a:pt x="19479" y="3549"/>
                  </a:cubicBezTo>
                  <a:cubicBezTo>
                    <a:pt x="14109" y="1847"/>
                    <a:pt x="8549" y="525"/>
                    <a:pt x="2917" y="108"/>
                  </a:cubicBezTo>
                  <a:cubicBezTo>
                    <a:pt x="2191" y="61"/>
                    <a:pt x="1464" y="25"/>
                    <a:pt x="738" y="1"/>
                  </a:cubicBezTo>
                  <a:cubicBezTo>
                    <a:pt x="731" y="1"/>
                    <a:pt x="723" y="1"/>
                    <a:pt x="71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6" name="Google Shape;2276;p42"/>
            <p:cNvSpPr/>
            <p:nvPr/>
          </p:nvSpPr>
          <p:spPr>
            <a:xfrm>
              <a:off x="4516544" y="2285083"/>
              <a:ext cx="1170111" cy="577998"/>
            </a:xfrm>
            <a:custGeom>
              <a:avLst/>
              <a:gdLst/>
              <a:ahLst/>
              <a:cxnLst/>
              <a:rect l="l" t="t" r="r" b="b"/>
              <a:pathLst>
                <a:path w="66654" h="32925" extrusionOk="0">
                  <a:moveTo>
                    <a:pt x="798" y="1"/>
                  </a:moveTo>
                  <a:cubicBezTo>
                    <a:pt x="372" y="1"/>
                    <a:pt x="1" y="537"/>
                    <a:pt x="401" y="891"/>
                  </a:cubicBezTo>
                  <a:cubicBezTo>
                    <a:pt x="3913" y="3974"/>
                    <a:pt x="7807" y="6606"/>
                    <a:pt x="11903" y="8844"/>
                  </a:cubicBezTo>
                  <a:cubicBezTo>
                    <a:pt x="15998" y="11094"/>
                    <a:pt x="20296" y="12976"/>
                    <a:pt x="24654" y="14678"/>
                  </a:cubicBezTo>
                  <a:cubicBezTo>
                    <a:pt x="29059" y="16405"/>
                    <a:pt x="33536" y="17952"/>
                    <a:pt x="38001" y="19524"/>
                  </a:cubicBezTo>
                  <a:cubicBezTo>
                    <a:pt x="42478" y="21108"/>
                    <a:pt x="46943" y="22703"/>
                    <a:pt x="51324" y="24537"/>
                  </a:cubicBezTo>
                  <a:cubicBezTo>
                    <a:pt x="53503" y="25441"/>
                    <a:pt x="55646" y="26406"/>
                    <a:pt x="57765" y="27454"/>
                  </a:cubicBezTo>
                  <a:cubicBezTo>
                    <a:pt x="60004" y="28561"/>
                    <a:pt x="62230" y="29787"/>
                    <a:pt x="64135" y="31430"/>
                  </a:cubicBezTo>
                  <a:cubicBezTo>
                    <a:pt x="64612" y="31847"/>
                    <a:pt x="65064" y="32287"/>
                    <a:pt x="65493" y="32752"/>
                  </a:cubicBezTo>
                  <a:cubicBezTo>
                    <a:pt x="65609" y="32874"/>
                    <a:pt x="65740" y="32925"/>
                    <a:pt x="65866" y="32925"/>
                  </a:cubicBezTo>
                  <a:cubicBezTo>
                    <a:pt x="66284" y="32925"/>
                    <a:pt x="66653" y="32368"/>
                    <a:pt x="66278" y="31966"/>
                  </a:cubicBezTo>
                  <a:cubicBezTo>
                    <a:pt x="64552" y="30097"/>
                    <a:pt x="62409" y="28656"/>
                    <a:pt x="60182" y="27442"/>
                  </a:cubicBezTo>
                  <a:cubicBezTo>
                    <a:pt x="58051" y="26275"/>
                    <a:pt x="55849" y="25263"/>
                    <a:pt x="53634" y="24298"/>
                  </a:cubicBezTo>
                  <a:cubicBezTo>
                    <a:pt x="49276" y="22405"/>
                    <a:pt x="44811" y="20762"/>
                    <a:pt x="40335" y="19179"/>
                  </a:cubicBezTo>
                  <a:cubicBezTo>
                    <a:pt x="35870" y="17607"/>
                    <a:pt x="31369" y="16083"/>
                    <a:pt x="26940" y="14404"/>
                  </a:cubicBezTo>
                  <a:cubicBezTo>
                    <a:pt x="22571" y="12761"/>
                    <a:pt x="18260" y="10975"/>
                    <a:pt x="14105" y="8832"/>
                  </a:cubicBezTo>
                  <a:cubicBezTo>
                    <a:pt x="9998" y="6713"/>
                    <a:pt x="6057" y="4248"/>
                    <a:pt x="2497" y="1284"/>
                  </a:cubicBezTo>
                  <a:cubicBezTo>
                    <a:pt x="2044" y="915"/>
                    <a:pt x="1592" y="534"/>
                    <a:pt x="1151" y="141"/>
                  </a:cubicBezTo>
                  <a:cubicBezTo>
                    <a:pt x="1040" y="42"/>
                    <a:pt x="917" y="1"/>
                    <a:pt x="7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77" name="Google Shape;2277;p42"/>
            <p:cNvSpPr/>
            <p:nvPr/>
          </p:nvSpPr>
          <p:spPr>
            <a:xfrm>
              <a:off x="4710218" y="1941426"/>
              <a:ext cx="1359196" cy="124640"/>
            </a:xfrm>
            <a:custGeom>
              <a:avLst/>
              <a:gdLst/>
              <a:ahLst/>
              <a:cxnLst/>
              <a:rect l="l" t="t" r="r" b="b"/>
              <a:pathLst>
                <a:path w="77425" h="7100" extrusionOk="0">
                  <a:moveTo>
                    <a:pt x="76869" y="0"/>
                  </a:moveTo>
                  <a:cubicBezTo>
                    <a:pt x="76811" y="0"/>
                    <a:pt x="76750" y="15"/>
                    <a:pt x="76689" y="49"/>
                  </a:cubicBezTo>
                  <a:cubicBezTo>
                    <a:pt x="72569" y="2299"/>
                    <a:pt x="68116" y="3835"/>
                    <a:pt x="63520" y="4787"/>
                  </a:cubicBezTo>
                  <a:cubicBezTo>
                    <a:pt x="58913" y="5752"/>
                    <a:pt x="54198" y="6121"/>
                    <a:pt x="49495" y="6145"/>
                  </a:cubicBezTo>
                  <a:cubicBezTo>
                    <a:pt x="49345" y="6145"/>
                    <a:pt x="49195" y="6146"/>
                    <a:pt x="49045" y="6146"/>
                  </a:cubicBezTo>
                  <a:cubicBezTo>
                    <a:pt x="44303" y="6146"/>
                    <a:pt x="39583" y="5784"/>
                    <a:pt x="34874" y="5287"/>
                  </a:cubicBezTo>
                  <a:cubicBezTo>
                    <a:pt x="29492" y="4716"/>
                    <a:pt x="24134" y="3990"/>
                    <a:pt x="18753" y="3442"/>
                  </a:cubicBezTo>
                  <a:cubicBezTo>
                    <a:pt x="14261" y="2990"/>
                    <a:pt x="9744" y="2656"/>
                    <a:pt x="5216" y="2656"/>
                  </a:cubicBezTo>
                  <a:cubicBezTo>
                    <a:pt x="4378" y="2656"/>
                    <a:pt x="3541" y="2668"/>
                    <a:pt x="2703" y="2692"/>
                  </a:cubicBezTo>
                  <a:cubicBezTo>
                    <a:pt x="2036" y="2716"/>
                    <a:pt x="1358" y="2739"/>
                    <a:pt x="691" y="2787"/>
                  </a:cubicBezTo>
                  <a:cubicBezTo>
                    <a:pt x="12" y="2834"/>
                    <a:pt x="1" y="3859"/>
                    <a:pt x="657" y="3859"/>
                  </a:cubicBezTo>
                  <a:cubicBezTo>
                    <a:pt x="668" y="3859"/>
                    <a:pt x="680" y="3859"/>
                    <a:pt x="691" y="3859"/>
                  </a:cubicBezTo>
                  <a:cubicBezTo>
                    <a:pt x="2240" y="3787"/>
                    <a:pt x="3788" y="3754"/>
                    <a:pt x="5334" y="3754"/>
                  </a:cubicBezTo>
                  <a:cubicBezTo>
                    <a:pt x="9194" y="3754"/>
                    <a:pt x="13044" y="3962"/>
                    <a:pt x="16895" y="4311"/>
                  </a:cubicBezTo>
                  <a:cubicBezTo>
                    <a:pt x="22301" y="4799"/>
                    <a:pt x="27682" y="5514"/>
                    <a:pt x="33088" y="6097"/>
                  </a:cubicBezTo>
                  <a:cubicBezTo>
                    <a:pt x="38053" y="6633"/>
                    <a:pt x="43030" y="7061"/>
                    <a:pt x="48042" y="7097"/>
                  </a:cubicBezTo>
                  <a:cubicBezTo>
                    <a:pt x="48284" y="7099"/>
                    <a:pt x="48526" y="7100"/>
                    <a:pt x="48768" y="7100"/>
                  </a:cubicBezTo>
                  <a:cubicBezTo>
                    <a:pt x="53278" y="7100"/>
                    <a:pt x="57794" y="6780"/>
                    <a:pt x="62234" y="5966"/>
                  </a:cubicBezTo>
                  <a:cubicBezTo>
                    <a:pt x="66830" y="5121"/>
                    <a:pt x="71366" y="3704"/>
                    <a:pt x="75522" y="1537"/>
                  </a:cubicBezTo>
                  <a:cubicBezTo>
                    <a:pt x="76046" y="1263"/>
                    <a:pt x="76558" y="977"/>
                    <a:pt x="77070" y="691"/>
                  </a:cubicBezTo>
                  <a:cubicBezTo>
                    <a:pt x="77425" y="489"/>
                    <a:pt x="77201" y="0"/>
                    <a:pt x="768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78" name="Google Shape;2278;p42"/>
          <p:cNvGrpSpPr/>
          <p:nvPr/>
        </p:nvGrpSpPr>
        <p:grpSpPr>
          <a:xfrm>
            <a:off x="9723897" y="668106"/>
            <a:ext cx="1078252" cy="653397"/>
            <a:chOff x="5893798" y="2345382"/>
            <a:chExt cx="808689" cy="490048"/>
          </a:xfrm>
        </p:grpSpPr>
        <p:sp>
          <p:nvSpPr>
            <p:cNvPr id="2279" name="Google Shape;2279;p42"/>
            <p:cNvSpPr/>
            <p:nvPr/>
          </p:nvSpPr>
          <p:spPr>
            <a:xfrm>
              <a:off x="5908017" y="2582029"/>
              <a:ext cx="766469" cy="251862"/>
            </a:xfrm>
            <a:custGeom>
              <a:avLst/>
              <a:gdLst/>
              <a:ahLst/>
              <a:cxnLst/>
              <a:rect l="l" t="t" r="r" b="b"/>
              <a:pathLst>
                <a:path w="43661" h="14347" extrusionOk="0">
                  <a:moveTo>
                    <a:pt x="0" y="1"/>
                  </a:moveTo>
                  <a:lnTo>
                    <a:pt x="0" y="1"/>
                  </a:lnTo>
                  <a:cubicBezTo>
                    <a:pt x="12" y="1132"/>
                    <a:pt x="357" y="2263"/>
                    <a:pt x="1036" y="3179"/>
                  </a:cubicBezTo>
                  <a:cubicBezTo>
                    <a:pt x="2082" y="4612"/>
                    <a:pt x="3864" y="5432"/>
                    <a:pt x="5632" y="5432"/>
                  </a:cubicBezTo>
                  <a:cubicBezTo>
                    <a:pt x="6319" y="5432"/>
                    <a:pt x="7004" y="5309"/>
                    <a:pt x="7644" y="5049"/>
                  </a:cubicBezTo>
                  <a:lnTo>
                    <a:pt x="7644" y="5049"/>
                  </a:lnTo>
                  <a:cubicBezTo>
                    <a:pt x="7406" y="8918"/>
                    <a:pt x="9763" y="12990"/>
                    <a:pt x="13466" y="14097"/>
                  </a:cubicBezTo>
                  <a:cubicBezTo>
                    <a:pt x="14040" y="14267"/>
                    <a:pt x="14635" y="14347"/>
                    <a:pt x="15230" y="14347"/>
                  </a:cubicBezTo>
                  <a:cubicBezTo>
                    <a:pt x="18489" y="14347"/>
                    <a:pt x="21787" y="11953"/>
                    <a:pt x="22039" y="8692"/>
                  </a:cubicBezTo>
                  <a:cubicBezTo>
                    <a:pt x="23360" y="10919"/>
                    <a:pt x="25575" y="12693"/>
                    <a:pt x="28123" y="13193"/>
                  </a:cubicBezTo>
                  <a:cubicBezTo>
                    <a:pt x="28597" y="13287"/>
                    <a:pt x="29081" y="13334"/>
                    <a:pt x="29565" y="13334"/>
                  </a:cubicBezTo>
                  <a:cubicBezTo>
                    <a:pt x="31694" y="13334"/>
                    <a:pt x="33824" y="12432"/>
                    <a:pt x="35124" y="10764"/>
                  </a:cubicBezTo>
                  <a:cubicBezTo>
                    <a:pt x="36850" y="8549"/>
                    <a:pt x="36600" y="5727"/>
                    <a:pt x="35124" y="3525"/>
                  </a:cubicBezTo>
                  <a:lnTo>
                    <a:pt x="35124" y="3525"/>
                  </a:lnTo>
                  <a:cubicBezTo>
                    <a:pt x="36605" y="3729"/>
                    <a:pt x="38036" y="4362"/>
                    <a:pt x="39497" y="4362"/>
                  </a:cubicBezTo>
                  <a:cubicBezTo>
                    <a:pt x="40162" y="4362"/>
                    <a:pt x="40833" y="4231"/>
                    <a:pt x="41517" y="3870"/>
                  </a:cubicBezTo>
                  <a:cubicBezTo>
                    <a:pt x="42505" y="3346"/>
                    <a:pt x="43220" y="2417"/>
                    <a:pt x="43660" y="1382"/>
                  </a:cubicBezTo>
                  <a:lnTo>
                    <a:pt x="43660" y="1382"/>
                  </a:lnTo>
                  <a:cubicBezTo>
                    <a:pt x="42708" y="1632"/>
                    <a:pt x="41732" y="1822"/>
                    <a:pt x="40731" y="1906"/>
                  </a:cubicBezTo>
                  <a:cubicBezTo>
                    <a:pt x="40256" y="1951"/>
                    <a:pt x="39777" y="1975"/>
                    <a:pt x="39298" y="1975"/>
                  </a:cubicBezTo>
                  <a:cubicBezTo>
                    <a:pt x="36908" y="1975"/>
                    <a:pt x="34511" y="1391"/>
                    <a:pt x="32528" y="72"/>
                  </a:cubicBezTo>
                  <a:lnTo>
                    <a:pt x="32528" y="72"/>
                  </a:lnTo>
                  <a:cubicBezTo>
                    <a:pt x="32730" y="1965"/>
                    <a:pt x="32409" y="3918"/>
                    <a:pt x="31635" y="5644"/>
                  </a:cubicBezTo>
                  <a:cubicBezTo>
                    <a:pt x="31052" y="6930"/>
                    <a:pt x="30123" y="8180"/>
                    <a:pt x="28766" y="8561"/>
                  </a:cubicBezTo>
                  <a:cubicBezTo>
                    <a:pt x="28487" y="8639"/>
                    <a:pt x="28202" y="8675"/>
                    <a:pt x="27918" y="8675"/>
                  </a:cubicBezTo>
                  <a:cubicBezTo>
                    <a:pt x="26808" y="8675"/>
                    <a:pt x="25697" y="8124"/>
                    <a:pt x="24872" y="7347"/>
                  </a:cubicBezTo>
                  <a:cubicBezTo>
                    <a:pt x="23836" y="6370"/>
                    <a:pt x="23170" y="5073"/>
                    <a:pt x="22527" y="3811"/>
                  </a:cubicBezTo>
                  <a:cubicBezTo>
                    <a:pt x="22205" y="5418"/>
                    <a:pt x="21848" y="7097"/>
                    <a:pt x="20800" y="8359"/>
                  </a:cubicBezTo>
                  <a:cubicBezTo>
                    <a:pt x="20091" y="9231"/>
                    <a:pt x="18951" y="9825"/>
                    <a:pt x="17863" y="9825"/>
                  </a:cubicBezTo>
                  <a:cubicBezTo>
                    <a:pt x="17363" y="9825"/>
                    <a:pt x="16874" y="9700"/>
                    <a:pt x="16443" y="9418"/>
                  </a:cubicBezTo>
                  <a:cubicBezTo>
                    <a:pt x="15323" y="8692"/>
                    <a:pt x="14954" y="7228"/>
                    <a:pt x="14931" y="5894"/>
                  </a:cubicBezTo>
                  <a:cubicBezTo>
                    <a:pt x="14907" y="4561"/>
                    <a:pt x="15121" y="3203"/>
                    <a:pt x="14788" y="1917"/>
                  </a:cubicBezTo>
                  <a:cubicBezTo>
                    <a:pt x="12806" y="2861"/>
                    <a:pt x="10614" y="3336"/>
                    <a:pt x="8424" y="3336"/>
                  </a:cubicBezTo>
                  <a:cubicBezTo>
                    <a:pt x="6443" y="3336"/>
                    <a:pt x="4464" y="2948"/>
                    <a:pt x="2643" y="2167"/>
                  </a:cubicBezTo>
                  <a:cubicBezTo>
                    <a:pt x="1369" y="1620"/>
                    <a:pt x="738" y="822"/>
                    <a:pt x="0"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0" name="Google Shape;2280;p42"/>
            <p:cNvSpPr/>
            <p:nvPr/>
          </p:nvSpPr>
          <p:spPr>
            <a:xfrm>
              <a:off x="5893798" y="2345382"/>
              <a:ext cx="808689" cy="490048"/>
            </a:xfrm>
            <a:custGeom>
              <a:avLst/>
              <a:gdLst/>
              <a:ahLst/>
              <a:cxnLst/>
              <a:rect l="l" t="t" r="r" b="b"/>
              <a:pathLst>
                <a:path w="46066" h="27915" extrusionOk="0">
                  <a:moveTo>
                    <a:pt x="27291" y="827"/>
                  </a:moveTo>
                  <a:cubicBezTo>
                    <a:pt x="29587" y="827"/>
                    <a:pt x="31691" y="2396"/>
                    <a:pt x="32647" y="4469"/>
                  </a:cubicBezTo>
                  <a:cubicBezTo>
                    <a:pt x="33267" y="5826"/>
                    <a:pt x="33433" y="7421"/>
                    <a:pt x="33195" y="8898"/>
                  </a:cubicBezTo>
                  <a:cubicBezTo>
                    <a:pt x="33152" y="9199"/>
                    <a:pt x="33383" y="9470"/>
                    <a:pt x="33645" y="9470"/>
                  </a:cubicBezTo>
                  <a:cubicBezTo>
                    <a:pt x="33745" y="9470"/>
                    <a:pt x="33850" y="9430"/>
                    <a:pt x="33945" y="9338"/>
                  </a:cubicBezTo>
                  <a:cubicBezTo>
                    <a:pt x="35374" y="7921"/>
                    <a:pt x="37124" y="6766"/>
                    <a:pt x="39124" y="6397"/>
                  </a:cubicBezTo>
                  <a:cubicBezTo>
                    <a:pt x="39456" y="6335"/>
                    <a:pt x="39792" y="6304"/>
                    <a:pt x="40127" y="6304"/>
                  </a:cubicBezTo>
                  <a:cubicBezTo>
                    <a:pt x="41521" y="6304"/>
                    <a:pt x="42884" y="6850"/>
                    <a:pt x="43768" y="7993"/>
                  </a:cubicBezTo>
                  <a:cubicBezTo>
                    <a:pt x="44708" y="9219"/>
                    <a:pt x="45018" y="10922"/>
                    <a:pt x="44720" y="12398"/>
                  </a:cubicBezTo>
                  <a:cubicBezTo>
                    <a:pt x="44387" y="14053"/>
                    <a:pt x="43268" y="15363"/>
                    <a:pt x="41744" y="16113"/>
                  </a:cubicBezTo>
                  <a:cubicBezTo>
                    <a:pt x="40807" y="16571"/>
                    <a:pt x="39731" y="16809"/>
                    <a:pt x="38658" y="16809"/>
                  </a:cubicBezTo>
                  <a:cubicBezTo>
                    <a:pt x="37754" y="16809"/>
                    <a:pt x="36852" y="16640"/>
                    <a:pt x="36041" y="16291"/>
                  </a:cubicBezTo>
                  <a:cubicBezTo>
                    <a:pt x="35967" y="16260"/>
                    <a:pt x="35894" y="16245"/>
                    <a:pt x="35825" y="16245"/>
                  </a:cubicBezTo>
                  <a:cubicBezTo>
                    <a:pt x="35503" y="16245"/>
                    <a:pt x="35265" y="16558"/>
                    <a:pt x="35422" y="16911"/>
                  </a:cubicBezTo>
                  <a:cubicBezTo>
                    <a:pt x="36481" y="19232"/>
                    <a:pt x="35672" y="22066"/>
                    <a:pt x="33898" y="23792"/>
                  </a:cubicBezTo>
                  <a:cubicBezTo>
                    <a:pt x="32993" y="24661"/>
                    <a:pt x="31802" y="25209"/>
                    <a:pt x="30552" y="25281"/>
                  </a:cubicBezTo>
                  <a:cubicBezTo>
                    <a:pt x="30441" y="25287"/>
                    <a:pt x="30331" y="25290"/>
                    <a:pt x="30221" y="25290"/>
                  </a:cubicBezTo>
                  <a:cubicBezTo>
                    <a:pt x="29060" y="25290"/>
                    <a:pt x="27920" y="24950"/>
                    <a:pt x="26909" y="24352"/>
                  </a:cubicBezTo>
                  <a:cubicBezTo>
                    <a:pt x="25658" y="23614"/>
                    <a:pt x="24682" y="22483"/>
                    <a:pt x="24277" y="21078"/>
                  </a:cubicBezTo>
                  <a:cubicBezTo>
                    <a:pt x="24214" y="20867"/>
                    <a:pt x="24044" y="20771"/>
                    <a:pt x="23872" y="20771"/>
                  </a:cubicBezTo>
                  <a:cubicBezTo>
                    <a:pt x="23654" y="20771"/>
                    <a:pt x="23433" y="20924"/>
                    <a:pt x="23420" y="21197"/>
                  </a:cubicBezTo>
                  <a:cubicBezTo>
                    <a:pt x="23289" y="23959"/>
                    <a:pt x="20944" y="26269"/>
                    <a:pt x="18312" y="26864"/>
                  </a:cubicBezTo>
                  <a:cubicBezTo>
                    <a:pt x="17892" y="26963"/>
                    <a:pt x="17463" y="27013"/>
                    <a:pt x="17035" y="27013"/>
                  </a:cubicBezTo>
                  <a:cubicBezTo>
                    <a:pt x="16128" y="27013"/>
                    <a:pt x="15224" y="26793"/>
                    <a:pt x="14407" y="26364"/>
                  </a:cubicBezTo>
                  <a:cubicBezTo>
                    <a:pt x="13205" y="25721"/>
                    <a:pt x="12216" y="24709"/>
                    <a:pt x="11561" y="23507"/>
                  </a:cubicBezTo>
                  <a:cubicBezTo>
                    <a:pt x="10811" y="22161"/>
                    <a:pt x="10514" y="20601"/>
                    <a:pt x="10799" y="19077"/>
                  </a:cubicBezTo>
                  <a:cubicBezTo>
                    <a:pt x="10854" y="18751"/>
                    <a:pt x="10639" y="18524"/>
                    <a:pt x="10338" y="18524"/>
                  </a:cubicBezTo>
                  <a:cubicBezTo>
                    <a:pt x="10310" y="18524"/>
                    <a:pt x="10281" y="18526"/>
                    <a:pt x="10252" y="18530"/>
                  </a:cubicBezTo>
                  <a:cubicBezTo>
                    <a:pt x="9289" y="18678"/>
                    <a:pt x="8299" y="18799"/>
                    <a:pt x="7312" y="18799"/>
                  </a:cubicBezTo>
                  <a:cubicBezTo>
                    <a:pt x="6555" y="18799"/>
                    <a:pt x="5800" y="18728"/>
                    <a:pt x="5061" y="18542"/>
                  </a:cubicBezTo>
                  <a:cubicBezTo>
                    <a:pt x="3751" y="18220"/>
                    <a:pt x="2441" y="17506"/>
                    <a:pt x="1655" y="16363"/>
                  </a:cubicBezTo>
                  <a:cubicBezTo>
                    <a:pt x="893" y="15244"/>
                    <a:pt x="751" y="13874"/>
                    <a:pt x="1120" y="12589"/>
                  </a:cubicBezTo>
                  <a:cubicBezTo>
                    <a:pt x="1501" y="11267"/>
                    <a:pt x="2394" y="10195"/>
                    <a:pt x="3608" y="9541"/>
                  </a:cubicBezTo>
                  <a:cubicBezTo>
                    <a:pt x="4554" y="9027"/>
                    <a:pt x="5635" y="8775"/>
                    <a:pt x="6716" y="8775"/>
                  </a:cubicBezTo>
                  <a:cubicBezTo>
                    <a:pt x="7212" y="8775"/>
                    <a:pt x="7708" y="8828"/>
                    <a:pt x="8192" y="8933"/>
                  </a:cubicBezTo>
                  <a:cubicBezTo>
                    <a:pt x="8226" y="8941"/>
                    <a:pt x="8260" y="8945"/>
                    <a:pt x="8295" y="8945"/>
                  </a:cubicBezTo>
                  <a:cubicBezTo>
                    <a:pt x="8528" y="8945"/>
                    <a:pt x="8762" y="8774"/>
                    <a:pt x="8752" y="8505"/>
                  </a:cubicBezTo>
                  <a:cubicBezTo>
                    <a:pt x="8728" y="8005"/>
                    <a:pt x="8728" y="7493"/>
                    <a:pt x="8835" y="6993"/>
                  </a:cubicBezTo>
                  <a:cubicBezTo>
                    <a:pt x="8942" y="6493"/>
                    <a:pt x="9133" y="6004"/>
                    <a:pt x="9371" y="5564"/>
                  </a:cubicBezTo>
                  <a:cubicBezTo>
                    <a:pt x="9859" y="4659"/>
                    <a:pt x="10549" y="3873"/>
                    <a:pt x="11407" y="3314"/>
                  </a:cubicBezTo>
                  <a:cubicBezTo>
                    <a:pt x="12318" y="2716"/>
                    <a:pt x="13358" y="2431"/>
                    <a:pt x="14407" y="2431"/>
                  </a:cubicBezTo>
                  <a:cubicBezTo>
                    <a:pt x="15303" y="2431"/>
                    <a:pt x="16205" y="2639"/>
                    <a:pt x="17038" y="3040"/>
                  </a:cubicBezTo>
                  <a:cubicBezTo>
                    <a:pt x="18050" y="3528"/>
                    <a:pt x="18979" y="4230"/>
                    <a:pt x="19598" y="5183"/>
                  </a:cubicBezTo>
                  <a:cubicBezTo>
                    <a:pt x="19667" y="5285"/>
                    <a:pt x="19760" y="5334"/>
                    <a:pt x="19853" y="5344"/>
                  </a:cubicBezTo>
                  <a:lnTo>
                    <a:pt x="19853" y="5344"/>
                  </a:lnTo>
                  <a:cubicBezTo>
                    <a:pt x="19891" y="5385"/>
                    <a:pt x="19929" y="5427"/>
                    <a:pt x="19967" y="5469"/>
                  </a:cubicBezTo>
                  <a:cubicBezTo>
                    <a:pt x="20023" y="5525"/>
                    <a:pt x="20119" y="5558"/>
                    <a:pt x="20211" y="5558"/>
                  </a:cubicBezTo>
                  <a:cubicBezTo>
                    <a:pt x="20294" y="5558"/>
                    <a:pt x="20374" y="5531"/>
                    <a:pt x="20420" y="5469"/>
                  </a:cubicBezTo>
                  <a:cubicBezTo>
                    <a:pt x="21968" y="3480"/>
                    <a:pt x="23837" y="1337"/>
                    <a:pt x="26456" y="897"/>
                  </a:cubicBezTo>
                  <a:cubicBezTo>
                    <a:pt x="26736" y="849"/>
                    <a:pt x="27015" y="827"/>
                    <a:pt x="27291" y="827"/>
                  </a:cubicBezTo>
                  <a:close/>
                  <a:moveTo>
                    <a:pt x="27436" y="1"/>
                  </a:moveTo>
                  <a:cubicBezTo>
                    <a:pt x="27304" y="1"/>
                    <a:pt x="27171" y="6"/>
                    <a:pt x="27040" y="16"/>
                  </a:cubicBezTo>
                  <a:cubicBezTo>
                    <a:pt x="25623" y="111"/>
                    <a:pt x="24325" y="730"/>
                    <a:pt x="23206" y="1587"/>
                  </a:cubicBezTo>
                  <a:cubicBezTo>
                    <a:pt x="22040" y="2492"/>
                    <a:pt x="21074" y="3595"/>
                    <a:pt x="20170" y="4752"/>
                  </a:cubicBezTo>
                  <a:lnTo>
                    <a:pt x="20170" y="4752"/>
                  </a:lnTo>
                  <a:cubicBezTo>
                    <a:pt x="20150" y="4732"/>
                    <a:pt x="20131" y="4712"/>
                    <a:pt x="20112" y="4692"/>
                  </a:cubicBezTo>
                  <a:lnTo>
                    <a:pt x="20112" y="4692"/>
                  </a:lnTo>
                  <a:cubicBezTo>
                    <a:pt x="19576" y="3764"/>
                    <a:pt x="18788" y="2953"/>
                    <a:pt x="17860" y="2421"/>
                  </a:cubicBezTo>
                  <a:cubicBezTo>
                    <a:pt x="16860" y="1861"/>
                    <a:pt x="15717" y="1540"/>
                    <a:pt x="14574" y="1528"/>
                  </a:cubicBezTo>
                  <a:cubicBezTo>
                    <a:pt x="14533" y="1527"/>
                    <a:pt x="14491" y="1526"/>
                    <a:pt x="14450" y="1526"/>
                  </a:cubicBezTo>
                  <a:cubicBezTo>
                    <a:pt x="12142" y="1526"/>
                    <a:pt x="10052" y="2836"/>
                    <a:pt x="8883" y="4790"/>
                  </a:cubicBezTo>
                  <a:cubicBezTo>
                    <a:pt x="8318" y="5734"/>
                    <a:pt x="7931" y="6873"/>
                    <a:pt x="7865" y="7978"/>
                  </a:cubicBezTo>
                  <a:lnTo>
                    <a:pt x="7865" y="7978"/>
                  </a:lnTo>
                  <a:cubicBezTo>
                    <a:pt x="7464" y="7915"/>
                    <a:pt x="7058" y="7882"/>
                    <a:pt x="6654" y="7882"/>
                  </a:cubicBezTo>
                  <a:cubicBezTo>
                    <a:pt x="5631" y="7882"/>
                    <a:pt x="4612" y="8088"/>
                    <a:pt x="3680" y="8517"/>
                  </a:cubicBezTo>
                  <a:cubicBezTo>
                    <a:pt x="2239" y="9183"/>
                    <a:pt x="1132" y="10362"/>
                    <a:pt x="548" y="11827"/>
                  </a:cubicBezTo>
                  <a:cubicBezTo>
                    <a:pt x="0" y="13220"/>
                    <a:pt x="0" y="14839"/>
                    <a:pt x="667" y="16196"/>
                  </a:cubicBezTo>
                  <a:cubicBezTo>
                    <a:pt x="1358" y="17625"/>
                    <a:pt x="2727" y="18613"/>
                    <a:pt x="4191" y="19137"/>
                  </a:cubicBezTo>
                  <a:cubicBezTo>
                    <a:pt x="5233" y="19513"/>
                    <a:pt x="6326" y="19646"/>
                    <a:pt x="7427" y="19646"/>
                  </a:cubicBezTo>
                  <a:cubicBezTo>
                    <a:pt x="8236" y="19646"/>
                    <a:pt x="9049" y="19574"/>
                    <a:pt x="9850" y="19473"/>
                  </a:cubicBezTo>
                  <a:lnTo>
                    <a:pt x="9850" y="19473"/>
                  </a:lnTo>
                  <a:cubicBezTo>
                    <a:pt x="9566" y="22355"/>
                    <a:pt x="11086" y="25323"/>
                    <a:pt x="13526" y="26864"/>
                  </a:cubicBezTo>
                  <a:cubicBezTo>
                    <a:pt x="14602" y="27556"/>
                    <a:pt x="15841" y="27914"/>
                    <a:pt x="17105" y="27914"/>
                  </a:cubicBezTo>
                  <a:cubicBezTo>
                    <a:pt x="17407" y="27914"/>
                    <a:pt x="17711" y="27894"/>
                    <a:pt x="18015" y="27852"/>
                  </a:cubicBezTo>
                  <a:cubicBezTo>
                    <a:pt x="19551" y="27626"/>
                    <a:pt x="21003" y="26888"/>
                    <a:pt x="22122" y="25828"/>
                  </a:cubicBezTo>
                  <a:cubicBezTo>
                    <a:pt x="23027" y="24965"/>
                    <a:pt x="23710" y="23880"/>
                    <a:pt x="24051" y="22692"/>
                  </a:cubicBezTo>
                  <a:lnTo>
                    <a:pt x="24051" y="22692"/>
                  </a:lnTo>
                  <a:cubicBezTo>
                    <a:pt x="25280" y="24787"/>
                    <a:pt x="27651" y="26164"/>
                    <a:pt x="30088" y="26233"/>
                  </a:cubicBezTo>
                  <a:cubicBezTo>
                    <a:pt x="30138" y="26234"/>
                    <a:pt x="30188" y="26235"/>
                    <a:pt x="30238" y="26235"/>
                  </a:cubicBezTo>
                  <a:cubicBezTo>
                    <a:pt x="31683" y="26235"/>
                    <a:pt x="33056" y="25738"/>
                    <a:pt x="34183" y="24852"/>
                  </a:cubicBezTo>
                  <a:cubicBezTo>
                    <a:pt x="35314" y="23947"/>
                    <a:pt x="36124" y="22637"/>
                    <a:pt x="36529" y="21256"/>
                  </a:cubicBezTo>
                  <a:cubicBezTo>
                    <a:pt x="36887" y="20004"/>
                    <a:pt x="36909" y="18670"/>
                    <a:pt x="36562" y="17420"/>
                  </a:cubicBezTo>
                  <a:lnTo>
                    <a:pt x="36562" y="17420"/>
                  </a:lnTo>
                  <a:cubicBezTo>
                    <a:pt x="37285" y="17629"/>
                    <a:pt x="38038" y="17734"/>
                    <a:pt x="38790" y="17734"/>
                  </a:cubicBezTo>
                  <a:cubicBezTo>
                    <a:pt x="39720" y="17734"/>
                    <a:pt x="40649" y="17572"/>
                    <a:pt x="41518" y="17244"/>
                  </a:cubicBezTo>
                  <a:cubicBezTo>
                    <a:pt x="43363" y="16553"/>
                    <a:pt x="44911" y="15148"/>
                    <a:pt x="45518" y="13243"/>
                  </a:cubicBezTo>
                  <a:cubicBezTo>
                    <a:pt x="46066" y="11505"/>
                    <a:pt x="45828" y="9493"/>
                    <a:pt x="44875" y="7945"/>
                  </a:cubicBezTo>
                  <a:cubicBezTo>
                    <a:pt x="43870" y="6326"/>
                    <a:pt x="42101" y="5409"/>
                    <a:pt x="40226" y="5409"/>
                  </a:cubicBezTo>
                  <a:cubicBezTo>
                    <a:pt x="40101" y="5409"/>
                    <a:pt x="39976" y="5413"/>
                    <a:pt x="39851" y="5421"/>
                  </a:cubicBezTo>
                  <a:cubicBezTo>
                    <a:pt x="38612" y="5504"/>
                    <a:pt x="37422" y="5897"/>
                    <a:pt x="36338" y="6481"/>
                  </a:cubicBezTo>
                  <a:cubicBezTo>
                    <a:pt x="35583" y="6875"/>
                    <a:pt x="34850" y="7365"/>
                    <a:pt x="34179" y="7916"/>
                  </a:cubicBezTo>
                  <a:lnTo>
                    <a:pt x="34179" y="7916"/>
                  </a:lnTo>
                  <a:cubicBezTo>
                    <a:pt x="34255" y="5321"/>
                    <a:pt x="33254" y="2705"/>
                    <a:pt x="31052" y="1182"/>
                  </a:cubicBezTo>
                  <a:cubicBezTo>
                    <a:pt x="30005" y="460"/>
                    <a:pt x="28714" y="1"/>
                    <a:pt x="2743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1" name="Google Shape;2281;p42"/>
          <p:cNvGrpSpPr/>
          <p:nvPr/>
        </p:nvGrpSpPr>
        <p:grpSpPr>
          <a:xfrm>
            <a:off x="1734546" y="1944158"/>
            <a:ext cx="1354708" cy="747519"/>
            <a:chOff x="2633156" y="1606195"/>
            <a:chExt cx="1016031" cy="560639"/>
          </a:xfrm>
        </p:grpSpPr>
        <p:sp>
          <p:nvSpPr>
            <p:cNvPr id="2282" name="Google Shape;2282;p42"/>
            <p:cNvSpPr/>
            <p:nvPr/>
          </p:nvSpPr>
          <p:spPr>
            <a:xfrm>
              <a:off x="2654677" y="1909039"/>
              <a:ext cx="963787" cy="257795"/>
            </a:xfrm>
            <a:custGeom>
              <a:avLst/>
              <a:gdLst/>
              <a:ahLst/>
              <a:cxnLst/>
              <a:rect l="l" t="t" r="r" b="b"/>
              <a:pathLst>
                <a:path w="54901" h="14685" extrusionOk="0">
                  <a:moveTo>
                    <a:pt x="38541" y="0"/>
                  </a:moveTo>
                  <a:cubicBezTo>
                    <a:pt x="36660" y="3882"/>
                    <a:pt x="32790" y="6882"/>
                    <a:pt x="28480" y="7120"/>
                  </a:cubicBezTo>
                  <a:cubicBezTo>
                    <a:pt x="28324" y="7129"/>
                    <a:pt x="28167" y="7133"/>
                    <a:pt x="28011" y="7133"/>
                  </a:cubicBezTo>
                  <a:cubicBezTo>
                    <a:pt x="23864" y="7133"/>
                    <a:pt x="19707" y="4277"/>
                    <a:pt x="18800" y="227"/>
                  </a:cubicBezTo>
                  <a:cubicBezTo>
                    <a:pt x="16753" y="2001"/>
                    <a:pt x="14478" y="3608"/>
                    <a:pt x="11907" y="4501"/>
                  </a:cubicBezTo>
                  <a:cubicBezTo>
                    <a:pt x="10607" y="4950"/>
                    <a:pt x="9226" y="5204"/>
                    <a:pt x="7858" y="5204"/>
                  </a:cubicBezTo>
                  <a:cubicBezTo>
                    <a:pt x="6506" y="5204"/>
                    <a:pt x="5166" y="4956"/>
                    <a:pt x="3929" y="4406"/>
                  </a:cubicBezTo>
                  <a:cubicBezTo>
                    <a:pt x="2596" y="3810"/>
                    <a:pt x="1417" y="2846"/>
                    <a:pt x="596" y="1632"/>
                  </a:cubicBezTo>
                  <a:cubicBezTo>
                    <a:pt x="536" y="1548"/>
                    <a:pt x="489" y="1441"/>
                    <a:pt x="429" y="1322"/>
                  </a:cubicBezTo>
                  <a:cubicBezTo>
                    <a:pt x="119" y="2120"/>
                    <a:pt x="0" y="2989"/>
                    <a:pt x="155" y="3858"/>
                  </a:cubicBezTo>
                  <a:cubicBezTo>
                    <a:pt x="921" y="8219"/>
                    <a:pt x="5651" y="9726"/>
                    <a:pt x="10245" y="9726"/>
                  </a:cubicBezTo>
                  <a:cubicBezTo>
                    <a:pt x="12939" y="9726"/>
                    <a:pt x="15586" y="9208"/>
                    <a:pt x="17360" y="8442"/>
                  </a:cubicBezTo>
                  <a:cubicBezTo>
                    <a:pt x="17558" y="8356"/>
                    <a:pt x="17776" y="8269"/>
                    <a:pt x="17980" y="8269"/>
                  </a:cubicBezTo>
                  <a:cubicBezTo>
                    <a:pt x="18058" y="8269"/>
                    <a:pt x="18133" y="8282"/>
                    <a:pt x="18205" y="8311"/>
                  </a:cubicBezTo>
                  <a:cubicBezTo>
                    <a:pt x="18443" y="8406"/>
                    <a:pt x="18586" y="8656"/>
                    <a:pt x="18705" y="8883"/>
                  </a:cubicBezTo>
                  <a:cubicBezTo>
                    <a:pt x="20863" y="12794"/>
                    <a:pt x="24844" y="14684"/>
                    <a:pt x="28939" y="14684"/>
                  </a:cubicBezTo>
                  <a:cubicBezTo>
                    <a:pt x="31601" y="14684"/>
                    <a:pt x="34311" y="13885"/>
                    <a:pt x="36600" y="12323"/>
                  </a:cubicBezTo>
                  <a:cubicBezTo>
                    <a:pt x="38362" y="11133"/>
                    <a:pt x="40363" y="9383"/>
                    <a:pt x="40863" y="7299"/>
                  </a:cubicBezTo>
                  <a:cubicBezTo>
                    <a:pt x="42677" y="8267"/>
                    <a:pt x="44739" y="8766"/>
                    <a:pt x="46798" y="8766"/>
                  </a:cubicBezTo>
                  <a:cubicBezTo>
                    <a:pt x="47955" y="8766"/>
                    <a:pt x="49111" y="8609"/>
                    <a:pt x="50221" y="8287"/>
                  </a:cubicBezTo>
                  <a:cubicBezTo>
                    <a:pt x="52090" y="7763"/>
                    <a:pt x="53971" y="6644"/>
                    <a:pt x="54638" y="4822"/>
                  </a:cubicBezTo>
                  <a:cubicBezTo>
                    <a:pt x="54781" y="4418"/>
                    <a:pt x="54864" y="4001"/>
                    <a:pt x="54900" y="3572"/>
                  </a:cubicBezTo>
                  <a:lnTo>
                    <a:pt x="54900" y="3572"/>
                  </a:lnTo>
                  <a:cubicBezTo>
                    <a:pt x="53492" y="3880"/>
                    <a:pt x="52047" y="4032"/>
                    <a:pt x="50602" y="4032"/>
                  </a:cubicBezTo>
                  <a:cubicBezTo>
                    <a:pt x="46280" y="4032"/>
                    <a:pt x="41949" y="2668"/>
                    <a:pt x="38541"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3" name="Google Shape;2283;p42"/>
            <p:cNvSpPr/>
            <p:nvPr/>
          </p:nvSpPr>
          <p:spPr>
            <a:xfrm>
              <a:off x="2633156" y="1606195"/>
              <a:ext cx="1016031" cy="554282"/>
            </a:xfrm>
            <a:custGeom>
              <a:avLst/>
              <a:gdLst/>
              <a:ahLst/>
              <a:cxnLst/>
              <a:rect l="l" t="t" r="r" b="b"/>
              <a:pathLst>
                <a:path w="57877" h="31574" extrusionOk="0">
                  <a:moveTo>
                    <a:pt x="31675" y="900"/>
                  </a:moveTo>
                  <a:cubicBezTo>
                    <a:pt x="31984" y="900"/>
                    <a:pt x="32294" y="936"/>
                    <a:pt x="32599" y="1012"/>
                  </a:cubicBezTo>
                  <a:cubicBezTo>
                    <a:pt x="33790" y="1298"/>
                    <a:pt x="34826" y="2108"/>
                    <a:pt x="35528" y="3096"/>
                  </a:cubicBezTo>
                  <a:cubicBezTo>
                    <a:pt x="36445" y="4394"/>
                    <a:pt x="36862" y="5965"/>
                    <a:pt x="37040" y="7525"/>
                  </a:cubicBezTo>
                  <a:cubicBezTo>
                    <a:pt x="37064" y="7727"/>
                    <a:pt x="37171" y="7918"/>
                    <a:pt x="37398" y="7978"/>
                  </a:cubicBezTo>
                  <a:cubicBezTo>
                    <a:pt x="37438" y="7990"/>
                    <a:pt x="37482" y="7996"/>
                    <a:pt x="37526" y="7996"/>
                  </a:cubicBezTo>
                  <a:cubicBezTo>
                    <a:pt x="37688" y="7996"/>
                    <a:pt x="37859" y="7913"/>
                    <a:pt x="37933" y="7763"/>
                  </a:cubicBezTo>
                  <a:cubicBezTo>
                    <a:pt x="38735" y="6161"/>
                    <a:pt x="40311" y="5153"/>
                    <a:pt x="42028" y="5153"/>
                  </a:cubicBezTo>
                  <a:cubicBezTo>
                    <a:pt x="42428" y="5153"/>
                    <a:pt x="42836" y="5208"/>
                    <a:pt x="43244" y="5322"/>
                  </a:cubicBezTo>
                  <a:cubicBezTo>
                    <a:pt x="45387" y="5930"/>
                    <a:pt x="46577" y="7894"/>
                    <a:pt x="46780" y="10025"/>
                  </a:cubicBezTo>
                  <a:cubicBezTo>
                    <a:pt x="46911" y="11240"/>
                    <a:pt x="46792" y="12478"/>
                    <a:pt x="46506" y="13669"/>
                  </a:cubicBezTo>
                  <a:cubicBezTo>
                    <a:pt x="46431" y="13951"/>
                    <a:pt x="46660" y="14218"/>
                    <a:pt x="46924" y="14218"/>
                  </a:cubicBezTo>
                  <a:cubicBezTo>
                    <a:pt x="46994" y="14218"/>
                    <a:pt x="47067" y="14199"/>
                    <a:pt x="47137" y="14157"/>
                  </a:cubicBezTo>
                  <a:cubicBezTo>
                    <a:pt x="47892" y="13700"/>
                    <a:pt x="48711" y="13500"/>
                    <a:pt x="49539" y="13500"/>
                  </a:cubicBezTo>
                  <a:cubicBezTo>
                    <a:pt x="51992" y="13500"/>
                    <a:pt x="54532" y="15247"/>
                    <a:pt x="55769" y="17241"/>
                  </a:cubicBezTo>
                  <a:cubicBezTo>
                    <a:pt x="56257" y="18014"/>
                    <a:pt x="56579" y="18896"/>
                    <a:pt x="56436" y="19812"/>
                  </a:cubicBezTo>
                  <a:cubicBezTo>
                    <a:pt x="56293" y="20681"/>
                    <a:pt x="55805" y="21443"/>
                    <a:pt x="55233" y="22086"/>
                  </a:cubicBezTo>
                  <a:cubicBezTo>
                    <a:pt x="54626" y="22777"/>
                    <a:pt x="53900" y="23360"/>
                    <a:pt x="53126" y="23884"/>
                  </a:cubicBezTo>
                  <a:cubicBezTo>
                    <a:pt x="52328" y="24432"/>
                    <a:pt x="51459" y="24896"/>
                    <a:pt x="50518" y="25146"/>
                  </a:cubicBezTo>
                  <a:cubicBezTo>
                    <a:pt x="50082" y="25259"/>
                    <a:pt x="49647" y="25310"/>
                    <a:pt x="49215" y="25310"/>
                  </a:cubicBezTo>
                  <a:cubicBezTo>
                    <a:pt x="47647" y="25310"/>
                    <a:pt x="46126" y="24643"/>
                    <a:pt x="44744" y="23896"/>
                  </a:cubicBezTo>
                  <a:cubicBezTo>
                    <a:pt x="44291" y="23658"/>
                    <a:pt x="43839" y="23337"/>
                    <a:pt x="43363" y="23170"/>
                  </a:cubicBezTo>
                  <a:cubicBezTo>
                    <a:pt x="43227" y="23124"/>
                    <a:pt x="43093" y="23102"/>
                    <a:pt x="42963" y="23102"/>
                  </a:cubicBezTo>
                  <a:cubicBezTo>
                    <a:pt x="42624" y="23102"/>
                    <a:pt x="42308" y="23247"/>
                    <a:pt x="42041" y="23479"/>
                  </a:cubicBezTo>
                  <a:cubicBezTo>
                    <a:pt x="41708" y="23765"/>
                    <a:pt x="41481" y="24182"/>
                    <a:pt x="41231" y="24539"/>
                  </a:cubicBezTo>
                  <a:cubicBezTo>
                    <a:pt x="40969" y="24908"/>
                    <a:pt x="40696" y="25265"/>
                    <a:pt x="40410" y="25611"/>
                  </a:cubicBezTo>
                  <a:cubicBezTo>
                    <a:pt x="38076" y="28421"/>
                    <a:pt x="34743" y="30468"/>
                    <a:pt x="31016" y="30599"/>
                  </a:cubicBezTo>
                  <a:cubicBezTo>
                    <a:pt x="30889" y="30603"/>
                    <a:pt x="30763" y="30606"/>
                    <a:pt x="30636" y="30606"/>
                  </a:cubicBezTo>
                  <a:cubicBezTo>
                    <a:pt x="28924" y="30606"/>
                    <a:pt x="27190" y="30228"/>
                    <a:pt x="25682" y="29397"/>
                  </a:cubicBezTo>
                  <a:cubicBezTo>
                    <a:pt x="23967" y="28456"/>
                    <a:pt x="22670" y="26956"/>
                    <a:pt x="21574" y="25361"/>
                  </a:cubicBezTo>
                  <a:cubicBezTo>
                    <a:pt x="21288" y="24956"/>
                    <a:pt x="21015" y="24539"/>
                    <a:pt x="20741" y="24122"/>
                  </a:cubicBezTo>
                  <a:cubicBezTo>
                    <a:pt x="20647" y="23981"/>
                    <a:pt x="20506" y="23912"/>
                    <a:pt x="20364" y="23912"/>
                  </a:cubicBezTo>
                  <a:cubicBezTo>
                    <a:pt x="20220" y="23912"/>
                    <a:pt x="20075" y="23984"/>
                    <a:pt x="19979" y="24122"/>
                  </a:cubicBezTo>
                  <a:cubicBezTo>
                    <a:pt x="18550" y="26254"/>
                    <a:pt x="16193" y="27551"/>
                    <a:pt x="13740" y="28159"/>
                  </a:cubicBezTo>
                  <a:cubicBezTo>
                    <a:pt x="12591" y="28446"/>
                    <a:pt x="11370" y="28607"/>
                    <a:pt x="10151" y="28607"/>
                  </a:cubicBezTo>
                  <a:cubicBezTo>
                    <a:pt x="8541" y="28607"/>
                    <a:pt x="6932" y="28326"/>
                    <a:pt x="5489" y="27682"/>
                  </a:cubicBezTo>
                  <a:cubicBezTo>
                    <a:pt x="3203" y="26646"/>
                    <a:pt x="1167" y="24503"/>
                    <a:pt x="1012" y="21896"/>
                  </a:cubicBezTo>
                  <a:cubicBezTo>
                    <a:pt x="857" y="19431"/>
                    <a:pt x="2334" y="17062"/>
                    <a:pt x="4405" y="15824"/>
                  </a:cubicBezTo>
                  <a:cubicBezTo>
                    <a:pt x="5659" y="15076"/>
                    <a:pt x="7123" y="14751"/>
                    <a:pt x="8562" y="14751"/>
                  </a:cubicBezTo>
                  <a:cubicBezTo>
                    <a:pt x="8613" y="14751"/>
                    <a:pt x="8664" y="14751"/>
                    <a:pt x="8715" y="14752"/>
                  </a:cubicBezTo>
                  <a:cubicBezTo>
                    <a:pt x="10287" y="14788"/>
                    <a:pt x="11906" y="15169"/>
                    <a:pt x="13323" y="15836"/>
                  </a:cubicBezTo>
                  <a:cubicBezTo>
                    <a:pt x="13390" y="15868"/>
                    <a:pt x="13457" y="15882"/>
                    <a:pt x="13522" y="15882"/>
                  </a:cubicBezTo>
                  <a:cubicBezTo>
                    <a:pt x="13770" y="15882"/>
                    <a:pt x="13975" y="15666"/>
                    <a:pt x="13918" y="15383"/>
                  </a:cubicBezTo>
                  <a:cubicBezTo>
                    <a:pt x="13133" y="11990"/>
                    <a:pt x="12275" y="7847"/>
                    <a:pt x="14621" y="4846"/>
                  </a:cubicBezTo>
                  <a:cubicBezTo>
                    <a:pt x="15585" y="3596"/>
                    <a:pt x="17014" y="2834"/>
                    <a:pt x="18586" y="2763"/>
                  </a:cubicBezTo>
                  <a:cubicBezTo>
                    <a:pt x="18694" y="2758"/>
                    <a:pt x="18802" y="2755"/>
                    <a:pt x="18910" y="2755"/>
                  </a:cubicBezTo>
                  <a:cubicBezTo>
                    <a:pt x="20328" y="2755"/>
                    <a:pt x="21676" y="3197"/>
                    <a:pt x="22705" y="4215"/>
                  </a:cubicBezTo>
                  <a:cubicBezTo>
                    <a:pt x="23884" y="5394"/>
                    <a:pt x="24479" y="7120"/>
                    <a:pt x="24336" y="8787"/>
                  </a:cubicBezTo>
                  <a:cubicBezTo>
                    <a:pt x="24317" y="9052"/>
                    <a:pt x="24554" y="9202"/>
                    <a:pt x="24783" y="9202"/>
                  </a:cubicBezTo>
                  <a:cubicBezTo>
                    <a:pt x="24934" y="9202"/>
                    <a:pt x="25082" y="9137"/>
                    <a:pt x="25150" y="8996"/>
                  </a:cubicBezTo>
                  <a:lnTo>
                    <a:pt x="25150" y="8996"/>
                  </a:lnTo>
                  <a:cubicBezTo>
                    <a:pt x="25276" y="8978"/>
                    <a:pt x="25387" y="8895"/>
                    <a:pt x="25420" y="8728"/>
                  </a:cubicBezTo>
                  <a:cubicBezTo>
                    <a:pt x="25563" y="8013"/>
                    <a:pt x="25646" y="7299"/>
                    <a:pt x="25849" y="6608"/>
                  </a:cubicBezTo>
                  <a:cubicBezTo>
                    <a:pt x="26051" y="5918"/>
                    <a:pt x="26289" y="5227"/>
                    <a:pt x="26599" y="4584"/>
                  </a:cubicBezTo>
                  <a:cubicBezTo>
                    <a:pt x="27170" y="3406"/>
                    <a:pt x="28015" y="2358"/>
                    <a:pt x="29135" y="1667"/>
                  </a:cubicBezTo>
                  <a:cubicBezTo>
                    <a:pt x="29896" y="1198"/>
                    <a:pt x="30781" y="900"/>
                    <a:pt x="31675" y="900"/>
                  </a:cubicBezTo>
                  <a:close/>
                  <a:moveTo>
                    <a:pt x="31733" y="1"/>
                  </a:moveTo>
                  <a:cubicBezTo>
                    <a:pt x="29504" y="1"/>
                    <a:pt x="27473" y="1591"/>
                    <a:pt x="26384" y="3548"/>
                  </a:cubicBezTo>
                  <a:cubicBezTo>
                    <a:pt x="25956" y="4322"/>
                    <a:pt x="25622" y="5132"/>
                    <a:pt x="25360" y="5965"/>
                  </a:cubicBezTo>
                  <a:cubicBezTo>
                    <a:pt x="25295" y="6182"/>
                    <a:pt x="25230" y="6401"/>
                    <a:pt x="25167" y="6620"/>
                  </a:cubicBezTo>
                  <a:lnTo>
                    <a:pt x="25167" y="6620"/>
                  </a:lnTo>
                  <a:cubicBezTo>
                    <a:pt x="25147" y="6525"/>
                    <a:pt x="25124" y="6430"/>
                    <a:pt x="25098" y="6334"/>
                  </a:cubicBezTo>
                  <a:cubicBezTo>
                    <a:pt x="24860" y="5501"/>
                    <a:pt x="24456" y="4715"/>
                    <a:pt x="23920" y="4025"/>
                  </a:cubicBezTo>
                  <a:cubicBezTo>
                    <a:pt x="22824" y="2620"/>
                    <a:pt x="21181" y="1786"/>
                    <a:pt x="19395" y="1679"/>
                  </a:cubicBezTo>
                  <a:cubicBezTo>
                    <a:pt x="19273" y="1671"/>
                    <a:pt x="19150" y="1667"/>
                    <a:pt x="19028" y="1667"/>
                  </a:cubicBezTo>
                  <a:cubicBezTo>
                    <a:pt x="17385" y="1667"/>
                    <a:pt x="15739" y="2399"/>
                    <a:pt x="14609" y="3584"/>
                  </a:cubicBezTo>
                  <a:cubicBezTo>
                    <a:pt x="13407" y="4858"/>
                    <a:pt x="12692" y="6608"/>
                    <a:pt x="12454" y="8323"/>
                  </a:cubicBezTo>
                  <a:cubicBezTo>
                    <a:pt x="12140" y="10470"/>
                    <a:pt x="12489" y="12626"/>
                    <a:pt x="12942" y="14734"/>
                  </a:cubicBezTo>
                  <a:lnTo>
                    <a:pt x="12942" y="14734"/>
                  </a:lnTo>
                  <a:cubicBezTo>
                    <a:pt x="11790" y="14186"/>
                    <a:pt x="10574" y="13839"/>
                    <a:pt x="9287" y="13752"/>
                  </a:cubicBezTo>
                  <a:cubicBezTo>
                    <a:pt x="9062" y="13737"/>
                    <a:pt x="8836" y="13729"/>
                    <a:pt x="8611" y="13729"/>
                  </a:cubicBezTo>
                  <a:cubicBezTo>
                    <a:pt x="7276" y="13729"/>
                    <a:pt x="5951" y="14001"/>
                    <a:pt x="4739" y="14562"/>
                  </a:cubicBezTo>
                  <a:cubicBezTo>
                    <a:pt x="2286" y="15705"/>
                    <a:pt x="441" y="18193"/>
                    <a:pt x="226" y="20908"/>
                  </a:cubicBezTo>
                  <a:cubicBezTo>
                    <a:pt x="0" y="23706"/>
                    <a:pt x="1703" y="26301"/>
                    <a:pt x="4012" y="27742"/>
                  </a:cubicBezTo>
                  <a:cubicBezTo>
                    <a:pt x="5854" y="28891"/>
                    <a:pt x="8061" y="29350"/>
                    <a:pt x="10251" y="29350"/>
                  </a:cubicBezTo>
                  <a:cubicBezTo>
                    <a:pt x="11148" y="29350"/>
                    <a:pt x="12042" y="29273"/>
                    <a:pt x="12906" y="29135"/>
                  </a:cubicBezTo>
                  <a:cubicBezTo>
                    <a:pt x="15743" y="28682"/>
                    <a:pt x="18508" y="27381"/>
                    <a:pt x="20328" y="25126"/>
                  </a:cubicBezTo>
                  <a:lnTo>
                    <a:pt x="20328" y="25126"/>
                  </a:lnTo>
                  <a:cubicBezTo>
                    <a:pt x="21356" y="26721"/>
                    <a:pt x="22500" y="28270"/>
                    <a:pt x="24027" y="29444"/>
                  </a:cubicBezTo>
                  <a:cubicBezTo>
                    <a:pt x="25610" y="30659"/>
                    <a:pt x="27539" y="31349"/>
                    <a:pt x="29528" y="31528"/>
                  </a:cubicBezTo>
                  <a:cubicBezTo>
                    <a:pt x="29869" y="31558"/>
                    <a:pt x="30210" y="31573"/>
                    <a:pt x="30549" y="31573"/>
                  </a:cubicBezTo>
                  <a:cubicBezTo>
                    <a:pt x="34186" y="31573"/>
                    <a:pt x="37610" y="29859"/>
                    <a:pt x="40148" y="27278"/>
                  </a:cubicBezTo>
                  <a:cubicBezTo>
                    <a:pt x="40839" y="26587"/>
                    <a:pt x="41470" y="25813"/>
                    <a:pt x="42029" y="25015"/>
                  </a:cubicBezTo>
                  <a:cubicBezTo>
                    <a:pt x="42232" y="24718"/>
                    <a:pt x="42482" y="24170"/>
                    <a:pt x="42839" y="24051"/>
                  </a:cubicBezTo>
                  <a:cubicBezTo>
                    <a:pt x="42870" y="24041"/>
                    <a:pt x="42901" y="24037"/>
                    <a:pt x="42932" y="24037"/>
                  </a:cubicBezTo>
                  <a:cubicBezTo>
                    <a:pt x="43091" y="24037"/>
                    <a:pt x="43247" y="24150"/>
                    <a:pt x="43386" y="24230"/>
                  </a:cubicBezTo>
                  <a:cubicBezTo>
                    <a:pt x="43625" y="24372"/>
                    <a:pt x="43875" y="24515"/>
                    <a:pt x="44125" y="24658"/>
                  </a:cubicBezTo>
                  <a:cubicBezTo>
                    <a:pt x="45698" y="25532"/>
                    <a:pt x="47399" y="26280"/>
                    <a:pt x="49187" y="26280"/>
                  </a:cubicBezTo>
                  <a:cubicBezTo>
                    <a:pt x="49591" y="26280"/>
                    <a:pt x="49999" y="26242"/>
                    <a:pt x="50411" y="26158"/>
                  </a:cubicBezTo>
                  <a:cubicBezTo>
                    <a:pt x="51423" y="25956"/>
                    <a:pt x="52388" y="25492"/>
                    <a:pt x="53245" y="24944"/>
                  </a:cubicBezTo>
                  <a:cubicBezTo>
                    <a:pt x="54102" y="24396"/>
                    <a:pt x="54924" y="23765"/>
                    <a:pt x="55626" y="23039"/>
                  </a:cubicBezTo>
                  <a:cubicBezTo>
                    <a:pt x="56995" y="21622"/>
                    <a:pt x="57876" y="19669"/>
                    <a:pt x="57114" y="17717"/>
                  </a:cubicBezTo>
                  <a:cubicBezTo>
                    <a:pt x="56424" y="15907"/>
                    <a:pt x="54805" y="14443"/>
                    <a:pt x="53126" y="13550"/>
                  </a:cubicBezTo>
                  <a:cubicBezTo>
                    <a:pt x="52031" y="12973"/>
                    <a:pt x="50771" y="12585"/>
                    <a:pt x="49524" y="12585"/>
                  </a:cubicBezTo>
                  <a:cubicBezTo>
                    <a:pt x="48966" y="12585"/>
                    <a:pt x="48412" y="12663"/>
                    <a:pt x="47875" y="12835"/>
                  </a:cubicBezTo>
                  <a:cubicBezTo>
                    <a:pt x="47750" y="12878"/>
                    <a:pt x="47627" y="12925"/>
                    <a:pt x="47506" y="12977"/>
                  </a:cubicBezTo>
                  <a:lnTo>
                    <a:pt x="47506" y="12977"/>
                  </a:lnTo>
                  <a:cubicBezTo>
                    <a:pt x="47831" y="10899"/>
                    <a:pt x="47800" y="8670"/>
                    <a:pt x="46661" y="6846"/>
                  </a:cubicBezTo>
                  <a:cubicBezTo>
                    <a:pt x="45653" y="5242"/>
                    <a:pt x="43825" y="4265"/>
                    <a:pt x="41970" y="4265"/>
                  </a:cubicBezTo>
                  <a:cubicBezTo>
                    <a:pt x="41348" y="4265"/>
                    <a:pt x="40722" y="4375"/>
                    <a:pt x="40124" y="4608"/>
                  </a:cubicBezTo>
                  <a:cubicBezTo>
                    <a:pt x="39234" y="4958"/>
                    <a:pt x="38413" y="5516"/>
                    <a:pt x="37792" y="6248"/>
                  </a:cubicBezTo>
                  <a:lnTo>
                    <a:pt x="37792" y="6248"/>
                  </a:lnTo>
                  <a:cubicBezTo>
                    <a:pt x="37568" y="5115"/>
                    <a:pt x="37207" y="4013"/>
                    <a:pt x="36600" y="3025"/>
                  </a:cubicBezTo>
                  <a:cubicBezTo>
                    <a:pt x="35850" y="1810"/>
                    <a:pt x="34743" y="822"/>
                    <a:pt x="33409" y="310"/>
                  </a:cubicBezTo>
                  <a:cubicBezTo>
                    <a:pt x="32846" y="98"/>
                    <a:pt x="32283" y="1"/>
                    <a:pt x="3173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4" name="Google Shape;2284;p42"/>
          <p:cNvGrpSpPr/>
          <p:nvPr/>
        </p:nvGrpSpPr>
        <p:grpSpPr>
          <a:xfrm>
            <a:off x="5698690" y="5244977"/>
            <a:ext cx="1108915" cy="664659"/>
            <a:chOff x="3980164" y="3525546"/>
            <a:chExt cx="831686" cy="498494"/>
          </a:xfrm>
        </p:grpSpPr>
        <p:sp>
          <p:nvSpPr>
            <p:cNvPr id="2285" name="Google Shape;2285;p42"/>
            <p:cNvSpPr/>
            <p:nvPr/>
          </p:nvSpPr>
          <p:spPr>
            <a:xfrm>
              <a:off x="3999614" y="3838132"/>
              <a:ext cx="810567" cy="185907"/>
            </a:xfrm>
            <a:custGeom>
              <a:avLst/>
              <a:gdLst/>
              <a:ahLst/>
              <a:cxnLst/>
              <a:rect l="l" t="t" r="r" b="b"/>
              <a:pathLst>
                <a:path w="46173" h="10590" extrusionOk="0">
                  <a:moveTo>
                    <a:pt x="16205" y="1"/>
                  </a:moveTo>
                  <a:cubicBezTo>
                    <a:pt x="14296" y="2587"/>
                    <a:pt x="11104" y="4147"/>
                    <a:pt x="7903" y="4147"/>
                  </a:cubicBezTo>
                  <a:cubicBezTo>
                    <a:pt x="7390" y="4147"/>
                    <a:pt x="6878" y="4107"/>
                    <a:pt x="6370" y="4025"/>
                  </a:cubicBezTo>
                  <a:cubicBezTo>
                    <a:pt x="3370" y="3549"/>
                    <a:pt x="2239" y="1775"/>
                    <a:pt x="310" y="168"/>
                  </a:cubicBezTo>
                  <a:cubicBezTo>
                    <a:pt x="107" y="763"/>
                    <a:pt x="0" y="1406"/>
                    <a:pt x="60" y="2037"/>
                  </a:cubicBezTo>
                  <a:cubicBezTo>
                    <a:pt x="334" y="5073"/>
                    <a:pt x="3203" y="7419"/>
                    <a:pt x="6227" y="7907"/>
                  </a:cubicBezTo>
                  <a:cubicBezTo>
                    <a:pt x="6756" y="7992"/>
                    <a:pt x="7287" y="8032"/>
                    <a:pt x="7818" y="8032"/>
                  </a:cubicBezTo>
                  <a:cubicBezTo>
                    <a:pt x="10305" y="8032"/>
                    <a:pt x="12781" y="7156"/>
                    <a:pt x="15038" y="6037"/>
                  </a:cubicBezTo>
                  <a:cubicBezTo>
                    <a:pt x="16859" y="8752"/>
                    <a:pt x="20050" y="10502"/>
                    <a:pt x="23313" y="10586"/>
                  </a:cubicBezTo>
                  <a:cubicBezTo>
                    <a:pt x="23407" y="10588"/>
                    <a:pt x="23501" y="10590"/>
                    <a:pt x="23595" y="10590"/>
                  </a:cubicBezTo>
                  <a:cubicBezTo>
                    <a:pt x="26774" y="10590"/>
                    <a:pt x="29918" y="9034"/>
                    <a:pt x="31837" y="6502"/>
                  </a:cubicBezTo>
                  <a:cubicBezTo>
                    <a:pt x="33733" y="7700"/>
                    <a:pt x="35994" y="8480"/>
                    <a:pt x="38208" y="8480"/>
                  </a:cubicBezTo>
                  <a:cubicBezTo>
                    <a:pt x="39316" y="8480"/>
                    <a:pt x="40413" y="8284"/>
                    <a:pt x="41446" y="7847"/>
                  </a:cubicBezTo>
                  <a:cubicBezTo>
                    <a:pt x="44256" y="6668"/>
                    <a:pt x="46173" y="3335"/>
                    <a:pt x="45387" y="477"/>
                  </a:cubicBezTo>
                  <a:lnTo>
                    <a:pt x="45387" y="477"/>
                  </a:lnTo>
                  <a:cubicBezTo>
                    <a:pt x="44018" y="1608"/>
                    <a:pt x="42351" y="2394"/>
                    <a:pt x="40600" y="2704"/>
                  </a:cubicBezTo>
                  <a:cubicBezTo>
                    <a:pt x="40026" y="2805"/>
                    <a:pt x="39444" y="2854"/>
                    <a:pt x="38862" y="2854"/>
                  </a:cubicBezTo>
                  <a:cubicBezTo>
                    <a:pt x="36222" y="2854"/>
                    <a:pt x="33581" y="1837"/>
                    <a:pt x="31659" y="13"/>
                  </a:cubicBezTo>
                  <a:cubicBezTo>
                    <a:pt x="29698" y="2960"/>
                    <a:pt x="27167" y="6228"/>
                    <a:pt x="23641" y="6228"/>
                  </a:cubicBezTo>
                  <a:cubicBezTo>
                    <a:pt x="23635" y="6228"/>
                    <a:pt x="23629" y="6228"/>
                    <a:pt x="23622" y="6228"/>
                  </a:cubicBezTo>
                  <a:cubicBezTo>
                    <a:pt x="20205" y="6216"/>
                    <a:pt x="17669" y="3073"/>
                    <a:pt x="16205"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286" name="Google Shape;2286;p42"/>
            <p:cNvSpPr/>
            <p:nvPr/>
          </p:nvSpPr>
          <p:spPr>
            <a:xfrm>
              <a:off x="3980164" y="3525546"/>
              <a:ext cx="831686" cy="493032"/>
            </a:xfrm>
            <a:custGeom>
              <a:avLst/>
              <a:gdLst/>
              <a:ahLst/>
              <a:cxnLst/>
              <a:rect l="l" t="t" r="r" b="b"/>
              <a:pathLst>
                <a:path w="47376" h="28085" extrusionOk="0">
                  <a:moveTo>
                    <a:pt x="26087" y="777"/>
                  </a:moveTo>
                  <a:cubicBezTo>
                    <a:pt x="26178" y="777"/>
                    <a:pt x="26270" y="779"/>
                    <a:pt x="26361" y="782"/>
                  </a:cubicBezTo>
                  <a:cubicBezTo>
                    <a:pt x="28123" y="842"/>
                    <a:pt x="29886" y="1508"/>
                    <a:pt x="31267" y="2616"/>
                  </a:cubicBezTo>
                  <a:cubicBezTo>
                    <a:pt x="32743" y="3806"/>
                    <a:pt x="33743" y="5437"/>
                    <a:pt x="34148" y="7295"/>
                  </a:cubicBezTo>
                  <a:cubicBezTo>
                    <a:pt x="34636" y="9497"/>
                    <a:pt x="34315" y="11831"/>
                    <a:pt x="33481" y="13915"/>
                  </a:cubicBezTo>
                  <a:cubicBezTo>
                    <a:pt x="33373" y="14195"/>
                    <a:pt x="33657" y="14447"/>
                    <a:pt x="33924" y="14447"/>
                  </a:cubicBezTo>
                  <a:cubicBezTo>
                    <a:pt x="33951" y="14447"/>
                    <a:pt x="33978" y="14444"/>
                    <a:pt x="34005" y="14438"/>
                  </a:cubicBezTo>
                  <a:cubicBezTo>
                    <a:pt x="35722" y="14012"/>
                    <a:pt x="37511" y="13556"/>
                    <a:pt x="39299" y="13556"/>
                  </a:cubicBezTo>
                  <a:cubicBezTo>
                    <a:pt x="39805" y="13556"/>
                    <a:pt x="40311" y="13592"/>
                    <a:pt x="40815" y="13676"/>
                  </a:cubicBezTo>
                  <a:cubicBezTo>
                    <a:pt x="42590" y="13974"/>
                    <a:pt x="44280" y="14927"/>
                    <a:pt x="45209" y="16522"/>
                  </a:cubicBezTo>
                  <a:cubicBezTo>
                    <a:pt x="47376" y="20261"/>
                    <a:pt x="42756" y="23606"/>
                    <a:pt x="39506" y="24273"/>
                  </a:cubicBezTo>
                  <a:cubicBezTo>
                    <a:pt x="39086" y="24358"/>
                    <a:pt x="38650" y="24401"/>
                    <a:pt x="38213" y="24401"/>
                  </a:cubicBezTo>
                  <a:cubicBezTo>
                    <a:pt x="36558" y="24401"/>
                    <a:pt x="34878" y="23777"/>
                    <a:pt x="33898" y="22392"/>
                  </a:cubicBezTo>
                  <a:cubicBezTo>
                    <a:pt x="33817" y="22279"/>
                    <a:pt x="33680" y="22213"/>
                    <a:pt x="33547" y="22213"/>
                  </a:cubicBezTo>
                  <a:cubicBezTo>
                    <a:pt x="33427" y="22213"/>
                    <a:pt x="33311" y="22267"/>
                    <a:pt x="33243" y="22392"/>
                  </a:cubicBezTo>
                  <a:cubicBezTo>
                    <a:pt x="32005" y="24654"/>
                    <a:pt x="29778" y="26309"/>
                    <a:pt x="27290" y="26952"/>
                  </a:cubicBezTo>
                  <a:cubicBezTo>
                    <a:pt x="26561" y="27139"/>
                    <a:pt x="25818" y="27230"/>
                    <a:pt x="25075" y="27230"/>
                  </a:cubicBezTo>
                  <a:cubicBezTo>
                    <a:pt x="23271" y="27230"/>
                    <a:pt x="21476" y="26696"/>
                    <a:pt x="19932" y="25726"/>
                  </a:cubicBezTo>
                  <a:cubicBezTo>
                    <a:pt x="18717" y="24940"/>
                    <a:pt x="17670" y="23856"/>
                    <a:pt x="16943" y="22606"/>
                  </a:cubicBezTo>
                  <a:cubicBezTo>
                    <a:pt x="16873" y="22479"/>
                    <a:pt x="16718" y="22398"/>
                    <a:pt x="16567" y="22398"/>
                  </a:cubicBezTo>
                  <a:cubicBezTo>
                    <a:pt x="16463" y="22398"/>
                    <a:pt x="16361" y="22436"/>
                    <a:pt x="16289" y="22523"/>
                  </a:cubicBezTo>
                  <a:cubicBezTo>
                    <a:pt x="14967" y="24178"/>
                    <a:pt x="13241" y="25571"/>
                    <a:pt x="11228" y="26285"/>
                  </a:cubicBezTo>
                  <a:cubicBezTo>
                    <a:pt x="10267" y="26627"/>
                    <a:pt x="9256" y="26805"/>
                    <a:pt x="8246" y="26805"/>
                  </a:cubicBezTo>
                  <a:cubicBezTo>
                    <a:pt x="7178" y="26805"/>
                    <a:pt x="6112" y="26606"/>
                    <a:pt x="5109" y="26190"/>
                  </a:cubicBezTo>
                  <a:cubicBezTo>
                    <a:pt x="3227" y="25404"/>
                    <a:pt x="1775" y="23856"/>
                    <a:pt x="1227" y="21880"/>
                  </a:cubicBezTo>
                  <a:cubicBezTo>
                    <a:pt x="715" y="20022"/>
                    <a:pt x="1049" y="17963"/>
                    <a:pt x="2418" y="16558"/>
                  </a:cubicBezTo>
                  <a:cubicBezTo>
                    <a:pt x="3412" y="15539"/>
                    <a:pt x="4816" y="14918"/>
                    <a:pt x="6220" y="14918"/>
                  </a:cubicBezTo>
                  <a:cubicBezTo>
                    <a:pt x="6816" y="14918"/>
                    <a:pt x="7413" y="15030"/>
                    <a:pt x="7978" y="15272"/>
                  </a:cubicBezTo>
                  <a:cubicBezTo>
                    <a:pt x="8024" y="15290"/>
                    <a:pt x="8069" y="15299"/>
                    <a:pt x="8110" y="15299"/>
                  </a:cubicBezTo>
                  <a:cubicBezTo>
                    <a:pt x="8421" y="15299"/>
                    <a:pt x="8581" y="14836"/>
                    <a:pt x="8371" y="14605"/>
                  </a:cubicBezTo>
                  <a:cubicBezTo>
                    <a:pt x="6502" y="12569"/>
                    <a:pt x="6395" y="9259"/>
                    <a:pt x="7859" y="6961"/>
                  </a:cubicBezTo>
                  <a:cubicBezTo>
                    <a:pt x="8585" y="5842"/>
                    <a:pt x="9681" y="5033"/>
                    <a:pt x="10978" y="4699"/>
                  </a:cubicBezTo>
                  <a:cubicBezTo>
                    <a:pt x="11459" y="4577"/>
                    <a:pt x="11951" y="4518"/>
                    <a:pt x="12444" y="4518"/>
                  </a:cubicBezTo>
                  <a:cubicBezTo>
                    <a:pt x="13245" y="4518"/>
                    <a:pt x="14048" y="4673"/>
                    <a:pt x="14800" y="4961"/>
                  </a:cubicBezTo>
                  <a:cubicBezTo>
                    <a:pt x="16134" y="5461"/>
                    <a:pt x="17313" y="6461"/>
                    <a:pt x="17944" y="7783"/>
                  </a:cubicBezTo>
                  <a:cubicBezTo>
                    <a:pt x="18011" y="7918"/>
                    <a:pt x="18137" y="7975"/>
                    <a:pt x="18268" y="7975"/>
                  </a:cubicBezTo>
                  <a:cubicBezTo>
                    <a:pt x="18530" y="7975"/>
                    <a:pt x="18813" y="7747"/>
                    <a:pt x="18694" y="7461"/>
                  </a:cubicBezTo>
                  <a:cubicBezTo>
                    <a:pt x="18579" y="7178"/>
                    <a:pt x="18443" y="6908"/>
                    <a:pt x="18288" y="6653"/>
                  </a:cubicBezTo>
                  <a:lnTo>
                    <a:pt x="18288" y="6653"/>
                  </a:lnTo>
                  <a:cubicBezTo>
                    <a:pt x="18319" y="6619"/>
                    <a:pt x="18344" y="6575"/>
                    <a:pt x="18360" y="6521"/>
                  </a:cubicBezTo>
                  <a:cubicBezTo>
                    <a:pt x="19393" y="3191"/>
                    <a:pt x="22607" y="777"/>
                    <a:pt x="26087" y="777"/>
                  </a:cubicBezTo>
                  <a:close/>
                  <a:moveTo>
                    <a:pt x="26210" y="1"/>
                  </a:moveTo>
                  <a:cubicBezTo>
                    <a:pt x="24566" y="1"/>
                    <a:pt x="22940" y="514"/>
                    <a:pt x="21551" y="1413"/>
                  </a:cubicBezTo>
                  <a:cubicBezTo>
                    <a:pt x="19859" y="2507"/>
                    <a:pt x="18519" y="4126"/>
                    <a:pt x="17847" y="6025"/>
                  </a:cubicBezTo>
                  <a:lnTo>
                    <a:pt x="17847" y="6025"/>
                  </a:lnTo>
                  <a:cubicBezTo>
                    <a:pt x="16585" y="4462"/>
                    <a:pt x="14555" y="3603"/>
                    <a:pt x="12527" y="3603"/>
                  </a:cubicBezTo>
                  <a:cubicBezTo>
                    <a:pt x="12091" y="3603"/>
                    <a:pt x="11656" y="3642"/>
                    <a:pt x="11228" y="3723"/>
                  </a:cubicBezTo>
                  <a:cubicBezTo>
                    <a:pt x="9716" y="3997"/>
                    <a:pt x="8395" y="4842"/>
                    <a:pt x="7478" y="6068"/>
                  </a:cubicBezTo>
                  <a:cubicBezTo>
                    <a:pt x="6561" y="7295"/>
                    <a:pt x="6097" y="8843"/>
                    <a:pt x="6085" y="10367"/>
                  </a:cubicBezTo>
                  <a:cubicBezTo>
                    <a:pt x="6076" y="11688"/>
                    <a:pt x="6423" y="13031"/>
                    <a:pt x="7098" y="14175"/>
                  </a:cubicBezTo>
                  <a:lnTo>
                    <a:pt x="7098" y="14175"/>
                  </a:lnTo>
                  <a:cubicBezTo>
                    <a:pt x="6777" y="14116"/>
                    <a:pt x="6452" y="14087"/>
                    <a:pt x="6127" y="14087"/>
                  </a:cubicBezTo>
                  <a:cubicBezTo>
                    <a:pt x="4815" y="14087"/>
                    <a:pt x="3507" y="14555"/>
                    <a:pt x="2454" y="15379"/>
                  </a:cubicBezTo>
                  <a:cubicBezTo>
                    <a:pt x="715" y="16724"/>
                    <a:pt x="1" y="18939"/>
                    <a:pt x="287" y="21082"/>
                  </a:cubicBezTo>
                  <a:cubicBezTo>
                    <a:pt x="584" y="23309"/>
                    <a:pt x="1894" y="25273"/>
                    <a:pt x="3823" y="26428"/>
                  </a:cubicBezTo>
                  <a:cubicBezTo>
                    <a:pt x="5182" y="27238"/>
                    <a:pt x="6771" y="27644"/>
                    <a:pt x="8359" y="27644"/>
                  </a:cubicBezTo>
                  <a:cubicBezTo>
                    <a:pt x="9081" y="27644"/>
                    <a:pt x="9803" y="27560"/>
                    <a:pt x="10502" y="27392"/>
                  </a:cubicBezTo>
                  <a:cubicBezTo>
                    <a:pt x="12900" y="26823"/>
                    <a:pt x="14976" y="25378"/>
                    <a:pt x="16544" y="23519"/>
                  </a:cubicBezTo>
                  <a:lnTo>
                    <a:pt x="16544" y="23519"/>
                  </a:lnTo>
                  <a:cubicBezTo>
                    <a:pt x="18000" y="25670"/>
                    <a:pt x="20277" y="27235"/>
                    <a:pt x="22801" y="27833"/>
                  </a:cubicBezTo>
                  <a:cubicBezTo>
                    <a:pt x="23511" y="28003"/>
                    <a:pt x="24234" y="28084"/>
                    <a:pt x="24956" y="28084"/>
                  </a:cubicBezTo>
                  <a:cubicBezTo>
                    <a:pt x="27021" y="28084"/>
                    <a:pt x="29076" y="27416"/>
                    <a:pt x="30779" y="26226"/>
                  </a:cubicBezTo>
                  <a:cubicBezTo>
                    <a:pt x="31916" y="25425"/>
                    <a:pt x="32885" y="24420"/>
                    <a:pt x="33622" y="23243"/>
                  </a:cubicBezTo>
                  <a:lnTo>
                    <a:pt x="33622" y="23243"/>
                  </a:lnTo>
                  <a:cubicBezTo>
                    <a:pt x="34764" y="24509"/>
                    <a:pt x="36459" y="25175"/>
                    <a:pt x="38154" y="25175"/>
                  </a:cubicBezTo>
                  <a:cubicBezTo>
                    <a:pt x="38327" y="25175"/>
                    <a:pt x="38500" y="25168"/>
                    <a:pt x="38672" y="25154"/>
                  </a:cubicBezTo>
                  <a:cubicBezTo>
                    <a:pt x="40887" y="24987"/>
                    <a:pt x="43054" y="23880"/>
                    <a:pt x="44685" y="22404"/>
                  </a:cubicBezTo>
                  <a:cubicBezTo>
                    <a:pt x="45459" y="21689"/>
                    <a:pt x="46114" y="20820"/>
                    <a:pt x="46447" y="19808"/>
                  </a:cubicBezTo>
                  <a:cubicBezTo>
                    <a:pt x="46745" y="18868"/>
                    <a:pt x="46721" y="17832"/>
                    <a:pt x="46364" y="16903"/>
                  </a:cubicBezTo>
                  <a:cubicBezTo>
                    <a:pt x="45673" y="15058"/>
                    <a:pt x="43983" y="13653"/>
                    <a:pt x="42113" y="13081"/>
                  </a:cubicBezTo>
                  <a:cubicBezTo>
                    <a:pt x="41235" y="12815"/>
                    <a:pt x="40332" y="12709"/>
                    <a:pt x="39422" y="12709"/>
                  </a:cubicBezTo>
                  <a:cubicBezTo>
                    <a:pt x="37792" y="12709"/>
                    <a:pt x="36139" y="13050"/>
                    <a:pt x="34565" y="13426"/>
                  </a:cubicBezTo>
                  <a:lnTo>
                    <a:pt x="34565" y="13426"/>
                  </a:lnTo>
                  <a:cubicBezTo>
                    <a:pt x="35819" y="9659"/>
                    <a:pt x="35391" y="5129"/>
                    <a:pt x="32303" y="2366"/>
                  </a:cubicBezTo>
                  <a:cubicBezTo>
                    <a:pt x="30838" y="1068"/>
                    <a:pt x="28981" y="234"/>
                    <a:pt x="27028" y="44"/>
                  </a:cubicBezTo>
                  <a:cubicBezTo>
                    <a:pt x="26756" y="15"/>
                    <a:pt x="26483" y="1"/>
                    <a:pt x="2621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2287" name="Google Shape;2287;p42"/>
          <p:cNvGrpSpPr/>
          <p:nvPr/>
        </p:nvGrpSpPr>
        <p:grpSpPr>
          <a:xfrm>
            <a:off x="9939061" y="3827259"/>
            <a:ext cx="389908" cy="638089"/>
            <a:chOff x="2288921" y="3633819"/>
            <a:chExt cx="292431" cy="478567"/>
          </a:xfrm>
        </p:grpSpPr>
        <p:sp>
          <p:nvSpPr>
            <p:cNvPr id="2288" name="Google Shape;2288;p42"/>
            <p:cNvSpPr/>
            <p:nvPr/>
          </p:nvSpPr>
          <p:spPr>
            <a:xfrm>
              <a:off x="2288921" y="3633819"/>
              <a:ext cx="292431" cy="478567"/>
            </a:xfrm>
            <a:custGeom>
              <a:avLst/>
              <a:gdLst/>
              <a:ahLst/>
              <a:cxnLst/>
              <a:rect l="l" t="t" r="r" b="b"/>
              <a:pathLst>
                <a:path w="16658" h="27261" extrusionOk="0">
                  <a:moveTo>
                    <a:pt x="14371" y="1103"/>
                  </a:moveTo>
                  <a:cubicBezTo>
                    <a:pt x="14478" y="1627"/>
                    <a:pt x="14586" y="2151"/>
                    <a:pt x="14669" y="2686"/>
                  </a:cubicBezTo>
                  <a:cubicBezTo>
                    <a:pt x="14645" y="2675"/>
                    <a:pt x="14609" y="2663"/>
                    <a:pt x="14586" y="2663"/>
                  </a:cubicBezTo>
                  <a:cubicBezTo>
                    <a:pt x="14407" y="2603"/>
                    <a:pt x="14228" y="2555"/>
                    <a:pt x="14050" y="2508"/>
                  </a:cubicBezTo>
                  <a:cubicBezTo>
                    <a:pt x="13776" y="2436"/>
                    <a:pt x="13502" y="2365"/>
                    <a:pt x="13228" y="2305"/>
                  </a:cubicBezTo>
                  <a:cubicBezTo>
                    <a:pt x="13502" y="2020"/>
                    <a:pt x="13764" y="1722"/>
                    <a:pt x="14050" y="1436"/>
                  </a:cubicBezTo>
                  <a:cubicBezTo>
                    <a:pt x="14157" y="1329"/>
                    <a:pt x="14264" y="1222"/>
                    <a:pt x="14371" y="1103"/>
                  </a:cubicBezTo>
                  <a:close/>
                  <a:moveTo>
                    <a:pt x="12871" y="2710"/>
                  </a:moveTo>
                  <a:cubicBezTo>
                    <a:pt x="13193" y="2877"/>
                    <a:pt x="13526" y="2996"/>
                    <a:pt x="13859" y="3127"/>
                  </a:cubicBezTo>
                  <a:cubicBezTo>
                    <a:pt x="14026" y="3198"/>
                    <a:pt x="14193" y="3270"/>
                    <a:pt x="14359" y="3329"/>
                  </a:cubicBezTo>
                  <a:cubicBezTo>
                    <a:pt x="14502" y="3377"/>
                    <a:pt x="14657" y="3437"/>
                    <a:pt x="14800" y="3472"/>
                  </a:cubicBezTo>
                  <a:cubicBezTo>
                    <a:pt x="15181" y="5961"/>
                    <a:pt x="15312" y="8473"/>
                    <a:pt x="15181" y="10985"/>
                  </a:cubicBezTo>
                  <a:cubicBezTo>
                    <a:pt x="15086" y="12723"/>
                    <a:pt x="14848" y="14462"/>
                    <a:pt x="14478" y="16164"/>
                  </a:cubicBezTo>
                  <a:cubicBezTo>
                    <a:pt x="14383" y="16605"/>
                    <a:pt x="14276" y="17045"/>
                    <a:pt x="14157" y="17498"/>
                  </a:cubicBezTo>
                  <a:cubicBezTo>
                    <a:pt x="12788" y="17057"/>
                    <a:pt x="11430" y="16617"/>
                    <a:pt x="10049" y="16188"/>
                  </a:cubicBezTo>
                  <a:cubicBezTo>
                    <a:pt x="9371" y="15986"/>
                    <a:pt x="8680" y="15771"/>
                    <a:pt x="7990" y="15569"/>
                  </a:cubicBezTo>
                  <a:cubicBezTo>
                    <a:pt x="7394" y="15402"/>
                    <a:pt x="6763" y="15188"/>
                    <a:pt x="6132" y="15093"/>
                  </a:cubicBezTo>
                  <a:cubicBezTo>
                    <a:pt x="6704" y="12914"/>
                    <a:pt x="7525" y="10795"/>
                    <a:pt x="8585" y="8806"/>
                  </a:cubicBezTo>
                  <a:cubicBezTo>
                    <a:pt x="9752" y="6604"/>
                    <a:pt x="11216" y="4580"/>
                    <a:pt x="12871" y="2710"/>
                  </a:cubicBezTo>
                  <a:close/>
                  <a:moveTo>
                    <a:pt x="6001" y="15676"/>
                  </a:moveTo>
                  <a:cubicBezTo>
                    <a:pt x="6239" y="15795"/>
                    <a:pt x="6489" y="15879"/>
                    <a:pt x="6739" y="15974"/>
                  </a:cubicBezTo>
                  <a:cubicBezTo>
                    <a:pt x="7085" y="16093"/>
                    <a:pt x="7430" y="16224"/>
                    <a:pt x="7775" y="16343"/>
                  </a:cubicBezTo>
                  <a:cubicBezTo>
                    <a:pt x="8454" y="16581"/>
                    <a:pt x="9144" y="16807"/>
                    <a:pt x="9823" y="17033"/>
                  </a:cubicBezTo>
                  <a:cubicBezTo>
                    <a:pt x="11192" y="17474"/>
                    <a:pt x="12562" y="17903"/>
                    <a:pt x="13931" y="18343"/>
                  </a:cubicBezTo>
                  <a:cubicBezTo>
                    <a:pt x="13669" y="19296"/>
                    <a:pt x="13347" y="20236"/>
                    <a:pt x="12954" y="21117"/>
                  </a:cubicBezTo>
                  <a:cubicBezTo>
                    <a:pt x="12907" y="21236"/>
                    <a:pt x="12859" y="21355"/>
                    <a:pt x="12752" y="21415"/>
                  </a:cubicBezTo>
                  <a:cubicBezTo>
                    <a:pt x="12728" y="21427"/>
                    <a:pt x="12704" y="21439"/>
                    <a:pt x="12681" y="21451"/>
                  </a:cubicBezTo>
                  <a:cubicBezTo>
                    <a:pt x="12640" y="21463"/>
                    <a:pt x="12596" y="21468"/>
                    <a:pt x="12551" y="21468"/>
                  </a:cubicBezTo>
                  <a:cubicBezTo>
                    <a:pt x="12427" y="21468"/>
                    <a:pt x="12294" y="21429"/>
                    <a:pt x="12181" y="21403"/>
                  </a:cubicBezTo>
                  <a:cubicBezTo>
                    <a:pt x="11728" y="21308"/>
                    <a:pt x="11276" y="21189"/>
                    <a:pt x="10835" y="21082"/>
                  </a:cubicBezTo>
                  <a:cubicBezTo>
                    <a:pt x="9930" y="20843"/>
                    <a:pt x="9037" y="20605"/>
                    <a:pt x="8156" y="20331"/>
                  </a:cubicBezTo>
                  <a:cubicBezTo>
                    <a:pt x="7716" y="20201"/>
                    <a:pt x="7275" y="20058"/>
                    <a:pt x="6835" y="19915"/>
                  </a:cubicBezTo>
                  <a:cubicBezTo>
                    <a:pt x="6477" y="19796"/>
                    <a:pt x="6073" y="19712"/>
                    <a:pt x="5739" y="19534"/>
                  </a:cubicBezTo>
                  <a:cubicBezTo>
                    <a:pt x="5692" y="19427"/>
                    <a:pt x="5608" y="19331"/>
                    <a:pt x="5477" y="19308"/>
                  </a:cubicBezTo>
                  <a:cubicBezTo>
                    <a:pt x="5382" y="19105"/>
                    <a:pt x="5430" y="18831"/>
                    <a:pt x="5465" y="18593"/>
                  </a:cubicBezTo>
                  <a:cubicBezTo>
                    <a:pt x="5513" y="18224"/>
                    <a:pt x="5561" y="17843"/>
                    <a:pt x="5632" y="17474"/>
                  </a:cubicBezTo>
                  <a:cubicBezTo>
                    <a:pt x="5727" y="16879"/>
                    <a:pt x="5858" y="16271"/>
                    <a:pt x="6001" y="15676"/>
                  </a:cubicBezTo>
                  <a:close/>
                  <a:moveTo>
                    <a:pt x="5275" y="14926"/>
                  </a:moveTo>
                  <a:cubicBezTo>
                    <a:pt x="5120" y="15545"/>
                    <a:pt x="4965" y="16176"/>
                    <a:pt x="4858" y="16807"/>
                  </a:cubicBezTo>
                  <a:cubicBezTo>
                    <a:pt x="4775" y="17212"/>
                    <a:pt x="4715" y="17617"/>
                    <a:pt x="4656" y="18034"/>
                  </a:cubicBezTo>
                  <a:cubicBezTo>
                    <a:pt x="4596" y="18450"/>
                    <a:pt x="4501" y="18879"/>
                    <a:pt x="4561" y="19296"/>
                  </a:cubicBezTo>
                  <a:cubicBezTo>
                    <a:pt x="4572" y="19367"/>
                    <a:pt x="4596" y="19415"/>
                    <a:pt x="4608" y="19486"/>
                  </a:cubicBezTo>
                  <a:cubicBezTo>
                    <a:pt x="3239" y="19903"/>
                    <a:pt x="1977" y="20677"/>
                    <a:pt x="917" y="21641"/>
                  </a:cubicBezTo>
                  <a:cubicBezTo>
                    <a:pt x="1048" y="20189"/>
                    <a:pt x="1465" y="18760"/>
                    <a:pt x="2263" y="17534"/>
                  </a:cubicBezTo>
                  <a:cubicBezTo>
                    <a:pt x="2679" y="16867"/>
                    <a:pt x="3215" y="16271"/>
                    <a:pt x="3834" y="15795"/>
                  </a:cubicBezTo>
                  <a:cubicBezTo>
                    <a:pt x="4287" y="15438"/>
                    <a:pt x="4775" y="15188"/>
                    <a:pt x="5275" y="14926"/>
                  </a:cubicBezTo>
                  <a:close/>
                  <a:moveTo>
                    <a:pt x="6728" y="20808"/>
                  </a:moveTo>
                  <a:lnTo>
                    <a:pt x="6728" y="20808"/>
                  </a:lnTo>
                  <a:cubicBezTo>
                    <a:pt x="7585" y="21082"/>
                    <a:pt x="8442" y="21344"/>
                    <a:pt x="9311" y="21582"/>
                  </a:cubicBezTo>
                  <a:cubicBezTo>
                    <a:pt x="9942" y="21760"/>
                    <a:pt x="10585" y="21951"/>
                    <a:pt x="11228" y="22106"/>
                  </a:cubicBezTo>
                  <a:cubicBezTo>
                    <a:pt x="10883" y="22570"/>
                    <a:pt x="10549" y="23058"/>
                    <a:pt x="10168" y="23487"/>
                  </a:cubicBezTo>
                  <a:cubicBezTo>
                    <a:pt x="10098" y="23573"/>
                    <a:pt x="10043" y="23602"/>
                    <a:pt x="9966" y="23602"/>
                  </a:cubicBezTo>
                  <a:cubicBezTo>
                    <a:pt x="9926" y="23602"/>
                    <a:pt x="9880" y="23594"/>
                    <a:pt x="9823" y="23582"/>
                  </a:cubicBezTo>
                  <a:cubicBezTo>
                    <a:pt x="9633" y="23534"/>
                    <a:pt x="9442" y="23487"/>
                    <a:pt x="9240" y="23451"/>
                  </a:cubicBezTo>
                  <a:lnTo>
                    <a:pt x="8121" y="23189"/>
                  </a:lnTo>
                  <a:cubicBezTo>
                    <a:pt x="7775" y="23118"/>
                    <a:pt x="7418" y="23046"/>
                    <a:pt x="7073" y="22951"/>
                  </a:cubicBezTo>
                  <a:cubicBezTo>
                    <a:pt x="6989" y="22927"/>
                    <a:pt x="6847" y="22903"/>
                    <a:pt x="6787" y="22820"/>
                  </a:cubicBezTo>
                  <a:cubicBezTo>
                    <a:pt x="6739" y="22737"/>
                    <a:pt x="6775" y="22534"/>
                    <a:pt x="6775" y="22439"/>
                  </a:cubicBezTo>
                  <a:cubicBezTo>
                    <a:pt x="6763" y="21915"/>
                    <a:pt x="6775" y="21355"/>
                    <a:pt x="6728" y="20808"/>
                  </a:cubicBezTo>
                  <a:close/>
                  <a:moveTo>
                    <a:pt x="15074" y="17426"/>
                  </a:moveTo>
                  <a:cubicBezTo>
                    <a:pt x="15645" y="18748"/>
                    <a:pt x="15800" y="20260"/>
                    <a:pt x="15752" y="21677"/>
                  </a:cubicBezTo>
                  <a:cubicBezTo>
                    <a:pt x="15705" y="22963"/>
                    <a:pt x="15443" y="24272"/>
                    <a:pt x="14967" y="25475"/>
                  </a:cubicBezTo>
                  <a:cubicBezTo>
                    <a:pt x="14764" y="24201"/>
                    <a:pt x="14276" y="22963"/>
                    <a:pt x="13502" y="21915"/>
                  </a:cubicBezTo>
                  <a:cubicBezTo>
                    <a:pt x="13728" y="21653"/>
                    <a:pt x="13836" y="21296"/>
                    <a:pt x="13955" y="20974"/>
                  </a:cubicBezTo>
                  <a:cubicBezTo>
                    <a:pt x="14300" y="20105"/>
                    <a:pt x="14586" y="19212"/>
                    <a:pt x="14848" y="18319"/>
                  </a:cubicBezTo>
                  <a:cubicBezTo>
                    <a:pt x="14931" y="18022"/>
                    <a:pt x="15002" y="17724"/>
                    <a:pt x="15074" y="17426"/>
                  </a:cubicBezTo>
                  <a:close/>
                  <a:moveTo>
                    <a:pt x="14712" y="1"/>
                  </a:moveTo>
                  <a:cubicBezTo>
                    <a:pt x="14476" y="1"/>
                    <a:pt x="14227" y="182"/>
                    <a:pt x="14240" y="472"/>
                  </a:cubicBezTo>
                  <a:cubicBezTo>
                    <a:pt x="11776" y="2401"/>
                    <a:pt x="9787" y="4913"/>
                    <a:pt x="8240" y="7628"/>
                  </a:cubicBezTo>
                  <a:cubicBezTo>
                    <a:pt x="7085" y="9652"/>
                    <a:pt x="6156" y="11830"/>
                    <a:pt x="5513" y="14069"/>
                  </a:cubicBezTo>
                  <a:cubicBezTo>
                    <a:pt x="4739" y="14176"/>
                    <a:pt x="3989" y="14605"/>
                    <a:pt x="3382" y="15057"/>
                  </a:cubicBezTo>
                  <a:cubicBezTo>
                    <a:pt x="2656" y="15605"/>
                    <a:pt x="2036" y="16260"/>
                    <a:pt x="1548" y="17010"/>
                  </a:cubicBezTo>
                  <a:cubicBezTo>
                    <a:pt x="429" y="18700"/>
                    <a:pt x="12" y="20736"/>
                    <a:pt x="0" y="22725"/>
                  </a:cubicBezTo>
                  <a:cubicBezTo>
                    <a:pt x="0" y="22978"/>
                    <a:pt x="224" y="23158"/>
                    <a:pt x="450" y="23158"/>
                  </a:cubicBezTo>
                  <a:cubicBezTo>
                    <a:pt x="553" y="23158"/>
                    <a:pt x="656" y="23120"/>
                    <a:pt x="739" y="23034"/>
                  </a:cubicBezTo>
                  <a:cubicBezTo>
                    <a:pt x="1953" y="21713"/>
                    <a:pt x="3465" y="20808"/>
                    <a:pt x="5132" y="20189"/>
                  </a:cubicBezTo>
                  <a:cubicBezTo>
                    <a:pt x="5382" y="20355"/>
                    <a:pt x="5692" y="20474"/>
                    <a:pt x="6001" y="20582"/>
                  </a:cubicBezTo>
                  <a:cubicBezTo>
                    <a:pt x="5966" y="20891"/>
                    <a:pt x="5966" y="21201"/>
                    <a:pt x="5954" y="21510"/>
                  </a:cubicBezTo>
                  <a:cubicBezTo>
                    <a:pt x="5942" y="21951"/>
                    <a:pt x="5882" y="22415"/>
                    <a:pt x="5930" y="22856"/>
                  </a:cubicBezTo>
                  <a:cubicBezTo>
                    <a:pt x="6025" y="23796"/>
                    <a:pt x="7156" y="23868"/>
                    <a:pt x="7894" y="24046"/>
                  </a:cubicBezTo>
                  <a:cubicBezTo>
                    <a:pt x="8359" y="24141"/>
                    <a:pt x="8811" y="24249"/>
                    <a:pt x="9275" y="24356"/>
                  </a:cubicBezTo>
                  <a:cubicBezTo>
                    <a:pt x="9516" y="24409"/>
                    <a:pt x="9761" y="24474"/>
                    <a:pt x="10001" y="24474"/>
                  </a:cubicBezTo>
                  <a:cubicBezTo>
                    <a:pt x="10188" y="24474"/>
                    <a:pt x="10372" y="24435"/>
                    <a:pt x="10549" y="24320"/>
                  </a:cubicBezTo>
                  <a:cubicBezTo>
                    <a:pt x="10895" y="24094"/>
                    <a:pt x="11133" y="23665"/>
                    <a:pt x="11383" y="23344"/>
                  </a:cubicBezTo>
                  <a:cubicBezTo>
                    <a:pt x="11645" y="22998"/>
                    <a:pt x="11907" y="22653"/>
                    <a:pt x="12169" y="22308"/>
                  </a:cubicBezTo>
                  <a:cubicBezTo>
                    <a:pt x="12303" y="22325"/>
                    <a:pt x="12438" y="22342"/>
                    <a:pt x="12573" y="22342"/>
                  </a:cubicBezTo>
                  <a:cubicBezTo>
                    <a:pt x="12629" y="22342"/>
                    <a:pt x="12684" y="22339"/>
                    <a:pt x="12740" y="22332"/>
                  </a:cubicBezTo>
                  <a:cubicBezTo>
                    <a:pt x="13740" y="23653"/>
                    <a:pt x="14348" y="25213"/>
                    <a:pt x="14336" y="26892"/>
                  </a:cubicBezTo>
                  <a:cubicBezTo>
                    <a:pt x="14328" y="27119"/>
                    <a:pt x="14524" y="27261"/>
                    <a:pt x="14718" y="27261"/>
                  </a:cubicBezTo>
                  <a:cubicBezTo>
                    <a:pt x="14838" y="27261"/>
                    <a:pt x="14958" y="27206"/>
                    <a:pt x="15026" y="27082"/>
                  </a:cubicBezTo>
                  <a:cubicBezTo>
                    <a:pt x="15991" y="25415"/>
                    <a:pt x="16550" y="23558"/>
                    <a:pt x="16622" y="21629"/>
                  </a:cubicBezTo>
                  <a:cubicBezTo>
                    <a:pt x="16657" y="20677"/>
                    <a:pt x="16562" y="19712"/>
                    <a:pt x="16336" y="18784"/>
                  </a:cubicBezTo>
                  <a:cubicBezTo>
                    <a:pt x="16145" y="17974"/>
                    <a:pt x="15848" y="17176"/>
                    <a:pt x="15288" y="16557"/>
                  </a:cubicBezTo>
                  <a:cubicBezTo>
                    <a:pt x="15562" y="15331"/>
                    <a:pt x="15764" y="14093"/>
                    <a:pt x="15907" y="12842"/>
                  </a:cubicBezTo>
                  <a:cubicBezTo>
                    <a:pt x="16324" y="9116"/>
                    <a:pt x="16110" y="5342"/>
                    <a:pt x="15395" y="1663"/>
                  </a:cubicBezTo>
                  <a:cubicBezTo>
                    <a:pt x="15300" y="1210"/>
                    <a:pt x="15205" y="770"/>
                    <a:pt x="15098" y="317"/>
                  </a:cubicBezTo>
                  <a:cubicBezTo>
                    <a:pt x="15047" y="97"/>
                    <a:pt x="14883" y="1"/>
                    <a:pt x="1471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89" name="Google Shape;2289;p42"/>
            <p:cNvSpPr/>
            <p:nvPr/>
          </p:nvSpPr>
          <p:spPr>
            <a:xfrm>
              <a:off x="2443590" y="3774972"/>
              <a:ext cx="97834" cy="90794"/>
            </a:xfrm>
            <a:custGeom>
              <a:avLst/>
              <a:gdLst/>
              <a:ahLst/>
              <a:cxnLst/>
              <a:rect l="l" t="t" r="r" b="b"/>
              <a:pathLst>
                <a:path w="5573" h="5172" extrusionOk="0">
                  <a:moveTo>
                    <a:pt x="2750" y="718"/>
                  </a:moveTo>
                  <a:cubicBezTo>
                    <a:pt x="3358" y="730"/>
                    <a:pt x="3905" y="1015"/>
                    <a:pt x="4239" y="1563"/>
                  </a:cubicBezTo>
                  <a:cubicBezTo>
                    <a:pt x="4608" y="2206"/>
                    <a:pt x="4536" y="3111"/>
                    <a:pt x="4036" y="3670"/>
                  </a:cubicBezTo>
                  <a:cubicBezTo>
                    <a:pt x="3673" y="4091"/>
                    <a:pt x="3118" y="4335"/>
                    <a:pt x="2569" y="4335"/>
                  </a:cubicBezTo>
                  <a:cubicBezTo>
                    <a:pt x="2434" y="4335"/>
                    <a:pt x="2299" y="4320"/>
                    <a:pt x="2167" y="4289"/>
                  </a:cubicBezTo>
                  <a:cubicBezTo>
                    <a:pt x="1798" y="4206"/>
                    <a:pt x="1465" y="4016"/>
                    <a:pt x="1250" y="3706"/>
                  </a:cubicBezTo>
                  <a:cubicBezTo>
                    <a:pt x="1000" y="3337"/>
                    <a:pt x="953" y="2861"/>
                    <a:pt x="1024" y="2420"/>
                  </a:cubicBezTo>
                  <a:cubicBezTo>
                    <a:pt x="1107" y="1944"/>
                    <a:pt x="1322" y="1480"/>
                    <a:pt x="1679" y="1146"/>
                  </a:cubicBezTo>
                  <a:cubicBezTo>
                    <a:pt x="1857" y="991"/>
                    <a:pt x="2072" y="872"/>
                    <a:pt x="2298" y="801"/>
                  </a:cubicBezTo>
                  <a:cubicBezTo>
                    <a:pt x="2441" y="753"/>
                    <a:pt x="2596" y="730"/>
                    <a:pt x="2750" y="718"/>
                  </a:cubicBezTo>
                  <a:close/>
                  <a:moveTo>
                    <a:pt x="2924" y="0"/>
                  </a:moveTo>
                  <a:cubicBezTo>
                    <a:pt x="2656" y="0"/>
                    <a:pt x="2391" y="50"/>
                    <a:pt x="2143" y="158"/>
                  </a:cubicBezTo>
                  <a:cubicBezTo>
                    <a:pt x="2119" y="170"/>
                    <a:pt x="2108" y="194"/>
                    <a:pt x="2084" y="218"/>
                  </a:cubicBezTo>
                  <a:cubicBezTo>
                    <a:pt x="1857" y="265"/>
                    <a:pt x="1643" y="360"/>
                    <a:pt x="1465" y="468"/>
                  </a:cubicBezTo>
                  <a:cubicBezTo>
                    <a:pt x="965" y="777"/>
                    <a:pt x="619" y="1277"/>
                    <a:pt x="417" y="1825"/>
                  </a:cubicBezTo>
                  <a:cubicBezTo>
                    <a:pt x="0" y="2980"/>
                    <a:pt x="333" y="4349"/>
                    <a:pt x="1488" y="4909"/>
                  </a:cubicBezTo>
                  <a:cubicBezTo>
                    <a:pt x="1854" y="5087"/>
                    <a:pt x="2247" y="5172"/>
                    <a:pt x="2637" y="5172"/>
                  </a:cubicBezTo>
                  <a:cubicBezTo>
                    <a:pt x="3289" y="5172"/>
                    <a:pt x="3935" y="4936"/>
                    <a:pt x="4441" y="4504"/>
                  </a:cubicBezTo>
                  <a:cubicBezTo>
                    <a:pt x="5310" y="3766"/>
                    <a:pt x="5572" y="2456"/>
                    <a:pt x="5132" y="1420"/>
                  </a:cubicBezTo>
                  <a:cubicBezTo>
                    <a:pt x="4772" y="582"/>
                    <a:pt x="3836" y="0"/>
                    <a:pt x="292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290" name="Google Shape;2290;p42"/>
          <p:cNvSpPr/>
          <p:nvPr/>
        </p:nvSpPr>
        <p:spPr>
          <a:xfrm>
            <a:off x="6557270" y="3147713"/>
            <a:ext cx="16175" cy="12569"/>
          </a:xfrm>
          <a:custGeom>
            <a:avLst/>
            <a:gdLst/>
            <a:ahLst/>
            <a:cxnLst/>
            <a:rect l="l" t="t" r="r" b="b"/>
            <a:pathLst>
              <a:path w="691" h="537" extrusionOk="0">
                <a:moveTo>
                  <a:pt x="346" y="0"/>
                </a:moveTo>
                <a:cubicBezTo>
                  <a:pt x="0" y="0"/>
                  <a:pt x="0" y="536"/>
                  <a:pt x="346" y="536"/>
                </a:cubicBezTo>
                <a:cubicBezTo>
                  <a:pt x="691" y="536"/>
                  <a:pt x="691" y="0"/>
                  <a:pt x="34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2292" name="Google Shape;2292;p42"/>
          <p:cNvGrpSpPr/>
          <p:nvPr/>
        </p:nvGrpSpPr>
        <p:grpSpPr>
          <a:xfrm>
            <a:off x="7065003" y="4295093"/>
            <a:ext cx="3241329" cy="572800"/>
            <a:chOff x="5298752" y="3221320"/>
            <a:chExt cx="2430997" cy="429600"/>
          </a:xfrm>
        </p:grpSpPr>
        <p:grpSp>
          <p:nvGrpSpPr>
            <p:cNvPr id="2293" name="Google Shape;2293;p42"/>
            <p:cNvGrpSpPr/>
            <p:nvPr/>
          </p:nvGrpSpPr>
          <p:grpSpPr>
            <a:xfrm>
              <a:off x="5298752" y="3255202"/>
              <a:ext cx="361808" cy="360669"/>
              <a:chOff x="5514877" y="2912977"/>
              <a:chExt cx="361808" cy="360669"/>
            </a:xfrm>
          </p:grpSpPr>
          <p:grpSp>
            <p:nvGrpSpPr>
              <p:cNvPr id="2294" name="Google Shape;2294;p42"/>
              <p:cNvGrpSpPr/>
              <p:nvPr/>
            </p:nvGrpSpPr>
            <p:grpSpPr>
              <a:xfrm>
                <a:off x="5514877" y="2912977"/>
                <a:ext cx="361808" cy="360669"/>
                <a:chOff x="5514877" y="2912977"/>
                <a:chExt cx="361808" cy="360669"/>
              </a:xfrm>
            </p:grpSpPr>
            <p:sp>
              <p:nvSpPr>
                <p:cNvPr id="2295" name="Google Shape;2295;p42"/>
                <p:cNvSpPr/>
                <p:nvPr/>
              </p:nvSpPr>
              <p:spPr>
                <a:xfrm>
                  <a:off x="5607457" y="3235990"/>
                  <a:ext cx="70044" cy="36392"/>
                </a:xfrm>
                <a:custGeom>
                  <a:avLst/>
                  <a:gdLst/>
                  <a:ahLst/>
                  <a:cxnLst/>
                  <a:rect l="l" t="t" r="r" b="b"/>
                  <a:pathLst>
                    <a:path w="3990" h="2073" extrusionOk="0">
                      <a:moveTo>
                        <a:pt x="676" y="0"/>
                      </a:moveTo>
                      <a:cubicBezTo>
                        <a:pt x="456" y="0"/>
                        <a:pt x="246" y="119"/>
                        <a:pt x="144" y="323"/>
                      </a:cubicBezTo>
                      <a:cubicBezTo>
                        <a:pt x="1" y="620"/>
                        <a:pt x="120" y="977"/>
                        <a:pt x="406" y="1120"/>
                      </a:cubicBezTo>
                      <a:cubicBezTo>
                        <a:pt x="1299" y="1573"/>
                        <a:pt x="2263" y="1882"/>
                        <a:pt x="3239" y="2061"/>
                      </a:cubicBezTo>
                      <a:cubicBezTo>
                        <a:pt x="3275" y="2061"/>
                        <a:pt x="3311" y="2073"/>
                        <a:pt x="3347" y="2073"/>
                      </a:cubicBezTo>
                      <a:cubicBezTo>
                        <a:pt x="3632" y="2073"/>
                        <a:pt x="3882" y="1870"/>
                        <a:pt x="3930" y="1573"/>
                      </a:cubicBezTo>
                      <a:cubicBezTo>
                        <a:pt x="3990" y="1251"/>
                        <a:pt x="3763" y="954"/>
                        <a:pt x="3442" y="894"/>
                      </a:cubicBezTo>
                      <a:cubicBezTo>
                        <a:pt x="2573" y="739"/>
                        <a:pt x="1727" y="465"/>
                        <a:pt x="942" y="61"/>
                      </a:cubicBezTo>
                      <a:cubicBezTo>
                        <a:pt x="856" y="20"/>
                        <a:pt x="765" y="0"/>
                        <a:pt x="6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6" name="Google Shape;2296;p42"/>
                <p:cNvSpPr/>
                <p:nvPr/>
              </p:nvSpPr>
              <p:spPr>
                <a:xfrm>
                  <a:off x="5514877" y="3073790"/>
                  <a:ext cx="26350" cy="69851"/>
                </a:xfrm>
                <a:custGeom>
                  <a:avLst/>
                  <a:gdLst/>
                  <a:ahLst/>
                  <a:cxnLst/>
                  <a:rect l="l" t="t" r="r" b="b"/>
                  <a:pathLst>
                    <a:path w="1501" h="3979" extrusionOk="0">
                      <a:moveTo>
                        <a:pt x="600" y="0"/>
                      </a:moveTo>
                      <a:cubicBezTo>
                        <a:pt x="286" y="0"/>
                        <a:pt x="35" y="242"/>
                        <a:pt x="12" y="550"/>
                      </a:cubicBezTo>
                      <a:cubicBezTo>
                        <a:pt x="0" y="752"/>
                        <a:pt x="0" y="942"/>
                        <a:pt x="0" y="1145"/>
                      </a:cubicBezTo>
                      <a:cubicBezTo>
                        <a:pt x="0" y="1954"/>
                        <a:pt x="96" y="2752"/>
                        <a:pt x="274" y="3526"/>
                      </a:cubicBezTo>
                      <a:cubicBezTo>
                        <a:pt x="334" y="3800"/>
                        <a:pt x="584" y="3979"/>
                        <a:pt x="846" y="3979"/>
                      </a:cubicBezTo>
                      <a:cubicBezTo>
                        <a:pt x="893" y="3979"/>
                        <a:pt x="941" y="3979"/>
                        <a:pt x="989" y="3967"/>
                      </a:cubicBezTo>
                      <a:cubicBezTo>
                        <a:pt x="1298" y="3895"/>
                        <a:pt x="1501" y="3574"/>
                        <a:pt x="1429" y="3252"/>
                      </a:cubicBezTo>
                      <a:cubicBezTo>
                        <a:pt x="1263" y="2574"/>
                        <a:pt x="1179" y="1859"/>
                        <a:pt x="1179" y="1145"/>
                      </a:cubicBezTo>
                      <a:cubicBezTo>
                        <a:pt x="1179" y="966"/>
                        <a:pt x="1179" y="788"/>
                        <a:pt x="1191" y="621"/>
                      </a:cubicBezTo>
                      <a:cubicBezTo>
                        <a:pt x="1215" y="300"/>
                        <a:pt x="965" y="14"/>
                        <a:pt x="643" y="2"/>
                      </a:cubicBezTo>
                      <a:cubicBezTo>
                        <a:pt x="629" y="1"/>
                        <a:pt x="614" y="0"/>
                        <a:pt x="60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7" name="Google Shape;2297;p42"/>
                <p:cNvSpPr/>
                <p:nvPr/>
              </p:nvSpPr>
              <p:spPr>
                <a:xfrm>
                  <a:off x="5536187" y="3168934"/>
                  <a:ext cx="54157" cy="59353"/>
                </a:xfrm>
                <a:custGeom>
                  <a:avLst/>
                  <a:gdLst/>
                  <a:ahLst/>
                  <a:cxnLst/>
                  <a:rect l="l" t="t" r="r" b="b"/>
                  <a:pathLst>
                    <a:path w="3085" h="3381" extrusionOk="0">
                      <a:moveTo>
                        <a:pt x="682" y="1"/>
                      </a:moveTo>
                      <a:cubicBezTo>
                        <a:pt x="580" y="1"/>
                        <a:pt x="477" y="27"/>
                        <a:pt x="382" y="83"/>
                      </a:cubicBezTo>
                      <a:cubicBezTo>
                        <a:pt x="96" y="237"/>
                        <a:pt x="1" y="606"/>
                        <a:pt x="168" y="880"/>
                      </a:cubicBezTo>
                      <a:cubicBezTo>
                        <a:pt x="668" y="1749"/>
                        <a:pt x="1287" y="2535"/>
                        <a:pt x="2025" y="3226"/>
                      </a:cubicBezTo>
                      <a:cubicBezTo>
                        <a:pt x="2132" y="3333"/>
                        <a:pt x="2275" y="3381"/>
                        <a:pt x="2430" y="3381"/>
                      </a:cubicBezTo>
                      <a:cubicBezTo>
                        <a:pt x="2585" y="3381"/>
                        <a:pt x="2739" y="3321"/>
                        <a:pt x="2858" y="3202"/>
                      </a:cubicBezTo>
                      <a:cubicBezTo>
                        <a:pt x="3085" y="2964"/>
                        <a:pt x="3073" y="2595"/>
                        <a:pt x="2835" y="2369"/>
                      </a:cubicBezTo>
                      <a:cubicBezTo>
                        <a:pt x="2180" y="1761"/>
                        <a:pt x="1632" y="1059"/>
                        <a:pt x="1192" y="297"/>
                      </a:cubicBezTo>
                      <a:cubicBezTo>
                        <a:pt x="1080" y="106"/>
                        <a:pt x="885" y="1"/>
                        <a:pt x="68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8" name="Google Shape;2298;p42"/>
                <p:cNvSpPr/>
                <p:nvPr/>
              </p:nvSpPr>
              <p:spPr>
                <a:xfrm>
                  <a:off x="5836326" y="3006786"/>
                  <a:ext cx="38674" cy="67675"/>
                </a:xfrm>
                <a:custGeom>
                  <a:avLst/>
                  <a:gdLst/>
                  <a:ahLst/>
                  <a:cxnLst/>
                  <a:rect l="l" t="t" r="r" b="b"/>
                  <a:pathLst>
                    <a:path w="2203" h="3855" extrusionOk="0">
                      <a:moveTo>
                        <a:pt x="678" y="0"/>
                      </a:moveTo>
                      <a:cubicBezTo>
                        <a:pt x="587" y="0"/>
                        <a:pt x="494" y="22"/>
                        <a:pt x="405" y="68"/>
                      </a:cubicBezTo>
                      <a:cubicBezTo>
                        <a:pt x="119" y="211"/>
                        <a:pt x="0" y="568"/>
                        <a:pt x="143" y="854"/>
                      </a:cubicBezTo>
                      <a:cubicBezTo>
                        <a:pt x="548" y="1652"/>
                        <a:pt x="822" y="2497"/>
                        <a:pt x="977" y="3366"/>
                      </a:cubicBezTo>
                      <a:cubicBezTo>
                        <a:pt x="1024" y="3652"/>
                        <a:pt x="1274" y="3855"/>
                        <a:pt x="1560" y="3855"/>
                      </a:cubicBezTo>
                      <a:cubicBezTo>
                        <a:pt x="1596" y="3855"/>
                        <a:pt x="1631" y="3855"/>
                        <a:pt x="1667" y="3843"/>
                      </a:cubicBezTo>
                      <a:cubicBezTo>
                        <a:pt x="1989" y="3795"/>
                        <a:pt x="2203" y="3485"/>
                        <a:pt x="2143" y="3164"/>
                      </a:cubicBezTo>
                      <a:cubicBezTo>
                        <a:pt x="1965" y="2176"/>
                        <a:pt x="1655" y="1223"/>
                        <a:pt x="1203" y="330"/>
                      </a:cubicBezTo>
                      <a:cubicBezTo>
                        <a:pt x="1094" y="121"/>
                        <a:pt x="892" y="0"/>
                        <a:pt x="67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99" name="Google Shape;2299;p42"/>
                <p:cNvSpPr/>
                <p:nvPr/>
              </p:nvSpPr>
              <p:spPr>
                <a:xfrm>
                  <a:off x="5523654" y="2981771"/>
                  <a:ext cx="47047" cy="64269"/>
                </a:xfrm>
                <a:custGeom>
                  <a:avLst/>
                  <a:gdLst/>
                  <a:ahLst/>
                  <a:cxnLst/>
                  <a:rect l="l" t="t" r="r" b="b"/>
                  <a:pathLst>
                    <a:path w="2680" h="3661" extrusionOk="0">
                      <a:moveTo>
                        <a:pt x="2014" y="1"/>
                      </a:moveTo>
                      <a:cubicBezTo>
                        <a:pt x="1832" y="1"/>
                        <a:pt x="1651" y="85"/>
                        <a:pt x="1536" y="243"/>
                      </a:cubicBezTo>
                      <a:cubicBezTo>
                        <a:pt x="929" y="1041"/>
                        <a:pt x="453" y="1922"/>
                        <a:pt x="120" y="2863"/>
                      </a:cubicBezTo>
                      <a:cubicBezTo>
                        <a:pt x="1" y="3172"/>
                        <a:pt x="155" y="3517"/>
                        <a:pt x="465" y="3625"/>
                      </a:cubicBezTo>
                      <a:cubicBezTo>
                        <a:pt x="536" y="3648"/>
                        <a:pt x="608" y="3660"/>
                        <a:pt x="667" y="3660"/>
                      </a:cubicBezTo>
                      <a:cubicBezTo>
                        <a:pt x="905" y="3660"/>
                        <a:pt x="1132" y="3517"/>
                        <a:pt x="1227" y="3267"/>
                      </a:cubicBezTo>
                      <a:cubicBezTo>
                        <a:pt x="1525" y="2434"/>
                        <a:pt x="1953" y="1660"/>
                        <a:pt x="2477" y="946"/>
                      </a:cubicBezTo>
                      <a:cubicBezTo>
                        <a:pt x="2679" y="684"/>
                        <a:pt x="2620" y="315"/>
                        <a:pt x="2358" y="112"/>
                      </a:cubicBezTo>
                      <a:cubicBezTo>
                        <a:pt x="2254" y="37"/>
                        <a:pt x="2134" y="1"/>
                        <a:pt x="201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0" name="Google Shape;2300;p42"/>
                <p:cNvSpPr/>
                <p:nvPr/>
              </p:nvSpPr>
              <p:spPr>
                <a:xfrm>
                  <a:off x="5581968" y="2923246"/>
                  <a:ext cx="67113" cy="44203"/>
                </a:xfrm>
                <a:custGeom>
                  <a:avLst/>
                  <a:gdLst/>
                  <a:ahLst/>
                  <a:cxnLst/>
                  <a:rect l="l" t="t" r="r" b="b"/>
                  <a:pathLst>
                    <a:path w="3823" h="2518" extrusionOk="0">
                      <a:moveTo>
                        <a:pt x="3161" y="1"/>
                      </a:moveTo>
                      <a:cubicBezTo>
                        <a:pt x="3092" y="1"/>
                        <a:pt x="3021" y="14"/>
                        <a:pt x="2953" y="41"/>
                      </a:cubicBezTo>
                      <a:cubicBezTo>
                        <a:pt x="2013" y="374"/>
                        <a:pt x="1120" y="863"/>
                        <a:pt x="322" y="1458"/>
                      </a:cubicBezTo>
                      <a:cubicBezTo>
                        <a:pt x="60" y="1648"/>
                        <a:pt x="0" y="2029"/>
                        <a:pt x="203" y="2279"/>
                      </a:cubicBezTo>
                      <a:cubicBezTo>
                        <a:pt x="322" y="2446"/>
                        <a:pt x="500" y="2518"/>
                        <a:pt x="679" y="2518"/>
                      </a:cubicBezTo>
                      <a:cubicBezTo>
                        <a:pt x="798" y="2518"/>
                        <a:pt x="917" y="2482"/>
                        <a:pt x="1024" y="2410"/>
                      </a:cubicBezTo>
                      <a:cubicBezTo>
                        <a:pt x="1739" y="1875"/>
                        <a:pt x="2524" y="1446"/>
                        <a:pt x="3358" y="1148"/>
                      </a:cubicBezTo>
                      <a:cubicBezTo>
                        <a:pt x="3656" y="1029"/>
                        <a:pt x="3822" y="696"/>
                        <a:pt x="3703" y="386"/>
                      </a:cubicBezTo>
                      <a:cubicBezTo>
                        <a:pt x="3621" y="148"/>
                        <a:pt x="3396" y="1"/>
                        <a:pt x="316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1" name="Google Shape;2301;p42"/>
                <p:cNvSpPr/>
                <p:nvPr/>
              </p:nvSpPr>
              <p:spPr>
                <a:xfrm>
                  <a:off x="5674970" y="2912977"/>
                  <a:ext cx="71291" cy="25209"/>
                </a:xfrm>
                <a:custGeom>
                  <a:avLst/>
                  <a:gdLst/>
                  <a:ahLst/>
                  <a:cxnLst/>
                  <a:rect l="l" t="t" r="r" b="b"/>
                  <a:pathLst>
                    <a:path w="4061" h="1436" extrusionOk="0">
                      <a:moveTo>
                        <a:pt x="1203" y="0"/>
                      </a:moveTo>
                      <a:cubicBezTo>
                        <a:pt x="993" y="0"/>
                        <a:pt x="783" y="6"/>
                        <a:pt x="572" y="19"/>
                      </a:cubicBezTo>
                      <a:cubicBezTo>
                        <a:pt x="251" y="31"/>
                        <a:pt x="1" y="317"/>
                        <a:pt x="24" y="638"/>
                      </a:cubicBezTo>
                      <a:cubicBezTo>
                        <a:pt x="36" y="963"/>
                        <a:pt x="309" y="1198"/>
                        <a:pt x="621" y="1198"/>
                      </a:cubicBezTo>
                      <a:cubicBezTo>
                        <a:pt x="628" y="1198"/>
                        <a:pt x="636" y="1198"/>
                        <a:pt x="644" y="1198"/>
                      </a:cubicBezTo>
                      <a:cubicBezTo>
                        <a:pt x="820" y="1188"/>
                        <a:pt x="997" y="1183"/>
                        <a:pt x="1174" y="1183"/>
                      </a:cubicBezTo>
                      <a:cubicBezTo>
                        <a:pt x="1889" y="1183"/>
                        <a:pt x="2599" y="1261"/>
                        <a:pt x="3287" y="1424"/>
                      </a:cubicBezTo>
                      <a:cubicBezTo>
                        <a:pt x="3322" y="1436"/>
                        <a:pt x="3370" y="1436"/>
                        <a:pt x="3418" y="1436"/>
                      </a:cubicBezTo>
                      <a:cubicBezTo>
                        <a:pt x="3680" y="1436"/>
                        <a:pt x="3930" y="1257"/>
                        <a:pt x="3989" y="983"/>
                      </a:cubicBezTo>
                      <a:cubicBezTo>
                        <a:pt x="4061" y="662"/>
                        <a:pt x="3870" y="352"/>
                        <a:pt x="3549" y="269"/>
                      </a:cubicBezTo>
                      <a:cubicBezTo>
                        <a:pt x="2785" y="90"/>
                        <a:pt x="1999" y="0"/>
                        <a:pt x="120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2" name="Google Shape;2302;p42"/>
                <p:cNvSpPr/>
                <p:nvPr/>
              </p:nvSpPr>
              <p:spPr>
                <a:xfrm>
                  <a:off x="5847613" y="3083427"/>
                  <a:ext cx="29071" cy="69834"/>
                </a:xfrm>
                <a:custGeom>
                  <a:avLst/>
                  <a:gdLst/>
                  <a:ahLst/>
                  <a:cxnLst/>
                  <a:rect l="l" t="t" r="r" b="b"/>
                  <a:pathLst>
                    <a:path w="1656" h="3978" extrusionOk="0">
                      <a:moveTo>
                        <a:pt x="1060" y="1"/>
                      </a:moveTo>
                      <a:cubicBezTo>
                        <a:pt x="738" y="1"/>
                        <a:pt x="476" y="274"/>
                        <a:pt x="476" y="596"/>
                      </a:cubicBezTo>
                      <a:cubicBezTo>
                        <a:pt x="476" y="1489"/>
                        <a:pt x="345" y="2370"/>
                        <a:pt x="95" y="3215"/>
                      </a:cubicBezTo>
                      <a:cubicBezTo>
                        <a:pt x="0" y="3525"/>
                        <a:pt x="179" y="3858"/>
                        <a:pt x="488" y="3953"/>
                      </a:cubicBezTo>
                      <a:cubicBezTo>
                        <a:pt x="548" y="3965"/>
                        <a:pt x="607" y="3977"/>
                        <a:pt x="655" y="3977"/>
                      </a:cubicBezTo>
                      <a:cubicBezTo>
                        <a:pt x="917" y="3977"/>
                        <a:pt x="1143" y="3811"/>
                        <a:pt x="1227" y="3549"/>
                      </a:cubicBezTo>
                      <a:cubicBezTo>
                        <a:pt x="1512" y="2596"/>
                        <a:pt x="1655" y="1608"/>
                        <a:pt x="1655" y="596"/>
                      </a:cubicBezTo>
                      <a:cubicBezTo>
                        <a:pt x="1655" y="274"/>
                        <a:pt x="1393"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3" name="Google Shape;2303;p42"/>
                <p:cNvSpPr/>
                <p:nvPr/>
              </p:nvSpPr>
              <p:spPr>
                <a:xfrm>
                  <a:off x="5793687" y="3177219"/>
                  <a:ext cx="56457" cy="57756"/>
                </a:xfrm>
                <a:custGeom>
                  <a:avLst/>
                  <a:gdLst/>
                  <a:ahLst/>
                  <a:cxnLst/>
                  <a:rect l="l" t="t" r="r" b="b"/>
                  <a:pathLst>
                    <a:path w="3216" h="3290" extrusionOk="0">
                      <a:moveTo>
                        <a:pt x="2541" y="1"/>
                      </a:moveTo>
                      <a:cubicBezTo>
                        <a:pt x="2349" y="1"/>
                        <a:pt x="2161" y="93"/>
                        <a:pt x="2048" y="265"/>
                      </a:cubicBezTo>
                      <a:cubicBezTo>
                        <a:pt x="1560" y="1004"/>
                        <a:pt x="965" y="1670"/>
                        <a:pt x="286" y="2242"/>
                      </a:cubicBezTo>
                      <a:cubicBezTo>
                        <a:pt x="36" y="2456"/>
                        <a:pt x="0" y="2825"/>
                        <a:pt x="215" y="3075"/>
                      </a:cubicBezTo>
                      <a:cubicBezTo>
                        <a:pt x="334" y="3218"/>
                        <a:pt x="500" y="3290"/>
                        <a:pt x="667" y="3290"/>
                      </a:cubicBezTo>
                      <a:cubicBezTo>
                        <a:pt x="798" y="3290"/>
                        <a:pt x="941" y="3242"/>
                        <a:pt x="1048" y="3147"/>
                      </a:cubicBezTo>
                      <a:cubicBezTo>
                        <a:pt x="1810" y="2504"/>
                        <a:pt x="2489" y="1754"/>
                        <a:pt x="3036" y="920"/>
                      </a:cubicBezTo>
                      <a:cubicBezTo>
                        <a:pt x="3215" y="646"/>
                        <a:pt x="3144" y="277"/>
                        <a:pt x="2870" y="99"/>
                      </a:cubicBezTo>
                      <a:cubicBezTo>
                        <a:pt x="2768" y="33"/>
                        <a:pt x="2654" y="1"/>
                        <a:pt x="25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4" name="Google Shape;2304;p42"/>
                <p:cNvSpPr/>
                <p:nvPr/>
              </p:nvSpPr>
              <p:spPr>
                <a:xfrm>
                  <a:off x="5769024" y="2935692"/>
                  <a:ext cx="62092" cy="51401"/>
                </a:xfrm>
                <a:custGeom>
                  <a:avLst/>
                  <a:gdLst/>
                  <a:ahLst/>
                  <a:cxnLst/>
                  <a:rect l="l" t="t" r="r" b="b"/>
                  <a:pathLst>
                    <a:path w="3537" h="2928" extrusionOk="0">
                      <a:moveTo>
                        <a:pt x="677" y="0"/>
                      </a:moveTo>
                      <a:cubicBezTo>
                        <a:pt x="474" y="0"/>
                        <a:pt x="278" y="106"/>
                        <a:pt x="167" y="297"/>
                      </a:cubicBezTo>
                      <a:cubicBezTo>
                        <a:pt x="0" y="582"/>
                        <a:pt x="96" y="939"/>
                        <a:pt x="381" y="1106"/>
                      </a:cubicBezTo>
                      <a:cubicBezTo>
                        <a:pt x="1143" y="1547"/>
                        <a:pt x="1846" y="2094"/>
                        <a:pt x="2453" y="2749"/>
                      </a:cubicBezTo>
                      <a:cubicBezTo>
                        <a:pt x="2572" y="2868"/>
                        <a:pt x="2727" y="2928"/>
                        <a:pt x="2882" y="2928"/>
                      </a:cubicBezTo>
                      <a:cubicBezTo>
                        <a:pt x="3037" y="2928"/>
                        <a:pt x="3179" y="2880"/>
                        <a:pt x="3298" y="2761"/>
                      </a:cubicBezTo>
                      <a:cubicBezTo>
                        <a:pt x="3525" y="2547"/>
                        <a:pt x="3537" y="2166"/>
                        <a:pt x="3310" y="1928"/>
                      </a:cubicBezTo>
                      <a:cubicBezTo>
                        <a:pt x="2632" y="1201"/>
                        <a:pt x="1834" y="582"/>
                        <a:pt x="977" y="82"/>
                      </a:cubicBezTo>
                      <a:cubicBezTo>
                        <a:pt x="882" y="27"/>
                        <a:pt x="778" y="0"/>
                        <a:pt x="6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05" name="Google Shape;2305;p42"/>
                <p:cNvSpPr/>
                <p:nvPr/>
              </p:nvSpPr>
              <p:spPr>
                <a:xfrm>
                  <a:off x="5704653" y="3240168"/>
                  <a:ext cx="70448" cy="33477"/>
                </a:xfrm>
                <a:custGeom>
                  <a:avLst/>
                  <a:gdLst/>
                  <a:ahLst/>
                  <a:cxnLst/>
                  <a:rect l="l" t="t" r="r" b="b"/>
                  <a:pathLst>
                    <a:path w="4013" h="1907" extrusionOk="0">
                      <a:moveTo>
                        <a:pt x="3340" y="0"/>
                      </a:moveTo>
                      <a:cubicBezTo>
                        <a:pt x="3262" y="0"/>
                        <a:pt x="3183" y="16"/>
                        <a:pt x="3108" y="49"/>
                      </a:cubicBezTo>
                      <a:cubicBezTo>
                        <a:pt x="2298" y="394"/>
                        <a:pt x="1441" y="632"/>
                        <a:pt x="560" y="728"/>
                      </a:cubicBezTo>
                      <a:cubicBezTo>
                        <a:pt x="227" y="775"/>
                        <a:pt x="0" y="1061"/>
                        <a:pt x="36" y="1382"/>
                      </a:cubicBezTo>
                      <a:cubicBezTo>
                        <a:pt x="72" y="1692"/>
                        <a:pt x="322" y="1906"/>
                        <a:pt x="619" y="1906"/>
                      </a:cubicBezTo>
                      <a:lnTo>
                        <a:pt x="691" y="1906"/>
                      </a:lnTo>
                      <a:cubicBezTo>
                        <a:pt x="1691" y="1787"/>
                        <a:pt x="2655" y="1525"/>
                        <a:pt x="3584" y="1132"/>
                      </a:cubicBezTo>
                      <a:cubicBezTo>
                        <a:pt x="3882" y="1001"/>
                        <a:pt x="4013" y="656"/>
                        <a:pt x="3882" y="358"/>
                      </a:cubicBezTo>
                      <a:cubicBezTo>
                        <a:pt x="3793" y="136"/>
                        <a:pt x="3571" y="0"/>
                        <a:pt x="334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06" name="Google Shape;2306;p42"/>
              <p:cNvSpPr/>
              <p:nvPr/>
            </p:nvSpPr>
            <p:spPr>
              <a:xfrm>
                <a:off x="5584900" y="2983106"/>
                <a:ext cx="221772" cy="221579"/>
              </a:xfrm>
              <a:custGeom>
                <a:avLst/>
                <a:gdLst/>
                <a:ahLst/>
                <a:cxnLst/>
                <a:rect l="l" t="t" r="r" b="b"/>
                <a:pathLst>
                  <a:path w="12633" h="12622" extrusionOk="0">
                    <a:moveTo>
                      <a:pt x="6310" y="1"/>
                    </a:moveTo>
                    <a:cubicBezTo>
                      <a:pt x="2834" y="1"/>
                      <a:pt x="0" y="2822"/>
                      <a:pt x="0" y="6311"/>
                    </a:cubicBezTo>
                    <a:cubicBezTo>
                      <a:pt x="0" y="9799"/>
                      <a:pt x="2834" y="12621"/>
                      <a:pt x="6310" y="12621"/>
                    </a:cubicBezTo>
                    <a:cubicBezTo>
                      <a:pt x="9799" y="12621"/>
                      <a:pt x="12633" y="9799"/>
                      <a:pt x="12633" y="6311"/>
                    </a:cubicBezTo>
                    <a:cubicBezTo>
                      <a:pt x="12633" y="2822"/>
                      <a:pt x="9799" y="1"/>
                      <a:pt x="631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307" name="Google Shape;2307;p42"/>
            <p:cNvSpPr txBox="1"/>
            <p:nvPr/>
          </p:nvSpPr>
          <p:spPr>
            <a:xfrm>
              <a:off x="5788870" y="3221320"/>
              <a:ext cx="1940879" cy="429600"/>
            </a:xfrm>
            <a:prstGeom prst="rect">
              <a:avLst/>
            </a:prstGeom>
            <a:noFill/>
            <a:ln>
              <a:noFill/>
            </a:ln>
          </p:spPr>
          <p:txBody>
            <a:bodyPr spcFirstLastPara="1" wrap="square" lIns="121900" tIns="121900" rIns="121900" bIns="121900" anchor="ctr" anchorCtr="0">
              <a:noAutofit/>
            </a:bodyPr>
            <a:lstStyle/>
            <a:p>
              <a:r>
                <a:rPr lang="en" sz="2267" dirty="0">
                  <a:solidFill>
                    <a:srgbClr val="434343"/>
                  </a:solidFill>
                  <a:latin typeface="Fira Sans Extra Condensed Medium"/>
                  <a:ea typeface="Fira Sans Extra Condensed Medium"/>
                  <a:cs typeface="Fira Sans Extra Condensed Medium"/>
                  <a:sym typeface="Fira Sans Extra Condensed Medium"/>
                </a:rPr>
                <a:t>DR &amp; Cost</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08" name="Google Shape;2308;p42"/>
          <p:cNvGrpSpPr/>
          <p:nvPr/>
        </p:nvGrpSpPr>
        <p:grpSpPr>
          <a:xfrm>
            <a:off x="1315643" y="5287265"/>
            <a:ext cx="2577002" cy="572800"/>
            <a:chOff x="986731" y="3965449"/>
            <a:chExt cx="1932751" cy="429600"/>
          </a:xfrm>
        </p:grpSpPr>
        <p:grpSp>
          <p:nvGrpSpPr>
            <p:cNvPr id="2309" name="Google Shape;2309;p42"/>
            <p:cNvGrpSpPr/>
            <p:nvPr/>
          </p:nvGrpSpPr>
          <p:grpSpPr>
            <a:xfrm>
              <a:off x="2557674" y="4011065"/>
              <a:ext cx="361808" cy="360774"/>
              <a:chOff x="2773799" y="3668840"/>
              <a:chExt cx="361808" cy="360774"/>
            </a:xfrm>
          </p:grpSpPr>
          <p:grpSp>
            <p:nvGrpSpPr>
              <p:cNvPr id="2310" name="Google Shape;2310;p42"/>
              <p:cNvGrpSpPr/>
              <p:nvPr/>
            </p:nvGrpSpPr>
            <p:grpSpPr>
              <a:xfrm>
                <a:off x="2773799" y="3668840"/>
                <a:ext cx="361808" cy="360774"/>
                <a:chOff x="2773799" y="3668840"/>
                <a:chExt cx="361808" cy="360774"/>
              </a:xfrm>
            </p:grpSpPr>
            <p:sp>
              <p:nvSpPr>
                <p:cNvPr id="2311" name="Google Shape;2311;p42"/>
                <p:cNvSpPr/>
                <p:nvPr/>
              </p:nvSpPr>
              <p:spPr>
                <a:xfrm>
                  <a:off x="2840890" y="3679250"/>
                  <a:ext cx="67113" cy="44168"/>
                </a:xfrm>
                <a:custGeom>
                  <a:avLst/>
                  <a:gdLst/>
                  <a:ahLst/>
                  <a:cxnLst/>
                  <a:rect l="l" t="t" r="r" b="b"/>
                  <a:pathLst>
                    <a:path w="3823" h="2516" extrusionOk="0">
                      <a:moveTo>
                        <a:pt x="3155" y="0"/>
                      </a:moveTo>
                      <a:cubicBezTo>
                        <a:pt x="3088" y="0"/>
                        <a:pt x="3020" y="13"/>
                        <a:pt x="2954" y="39"/>
                      </a:cubicBezTo>
                      <a:cubicBezTo>
                        <a:pt x="2013" y="372"/>
                        <a:pt x="1120" y="860"/>
                        <a:pt x="322" y="1456"/>
                      </a:cubicBezTo>
                      <a:cubicBezTo>
                        <a:pt x="60" y="1646"/>
                        <a:pt x="1" y="2027"/>
                        <a:pt x="203" y="2289"/>
                      </a:cubicBezTo>
                      <a:cubicBezTo>
                        <a:pt x="322" y="2444"/>
                        <a:pt x="501" y="2515"/>
                        <a:pt x="680" y="2515"/>
                      </a:cubicBezTo>
                      <a:cubicBezTo>
                        <a:pt x="799" y="2515"/>
                        <a:pt x="918" y="2480"/>
                        <a:pt x="1025" y="2408"/>
                      </a:cubicBezTo>
                      <a:cubicBezTo>
                        <a:pt x="1739" y="1872"/>
                        <a:pt x="2525" y="1444"/>
                        <a:pt x="3358" y="1146"/>
                      </a:cubicBezTo>
                      <a:cubicBezTo>
                        <a:pt x="3656" y="1027"/>
                        <a:pt x="3823" y="694"/>
                        <a:pt x="3704" y="384"/>
                      </a:cubicBezTo>
                      <a:cubicBezTo>
                        <a:pt x="3620" y="153"/>
                        <a:pt x="3393" y="0"/>
                        <a:pt x="315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2" name="Google Shape;2312;p42"/>
                <p:cNvSpPr/>
                <p:nvPr/>
              </p:nvSpPr>
              <p:spPr>
                <a:xfrm>
                  <a:off x="2773799" y="3829759"/>
                  <a:ext cx="26368" cy="69851"/>
                </a:xfrm>
                <a:custGeom>
                  <a:avLst/>
                  <a:gdLst/>
                  <a:ahLst/>
                  <a:cxnLst/>
                  <a:rect l="l" t="t" r="r" b="b"/>
                  <a:pathLst>
                    <a:path w="1502" h="3979" extrusionOk="0">
                      <a:moveTo>
                        <a:pt x="590" y="0"/>
                      </a:moveTo>
                      <a:cubicBezTo>
                        <a:pt x="287" y="0"/>
                        <a:pt x="36" y="242"/>
                        <a:pt x="13" y="549"/>
                      </a:cubicBezTo>
                      <a:cubicBezTo>
                        <a:pt x="1" y="752"/>
                        <a:pt x="1" y="954"/>
                        <a:pt x="1" y="1145"/>
                      </a:cubicBezTo>
                      <a:cubicBezTo>
                        <a:pt x="1" y="1954"/>
                        <a:pt x="96" y="2752"/>
                        <a:pt x="275" y="3526"/>
                      </a:cubicBezTo>
                      <a:cubicBezTo>
                        <a:pt x="334" y="3800"/>
                        <a:pt x="584" y="3978"/>
                        <a:pt x="846" y="3978"/>
                      </a:cubicBezTo>
                      <a:cubicBezTo>
                        <a:pt x="894" y="3978"/>
                        <a:pt x="942" y="3978"/>
                        <a:pt x="989" y="3966"/>
                      </a:cubicBezTo>
                      <a:cubicBezTo>
                        <a:pt x="1299" y="3895"/>
                        <a:pt x="1501" y="3574"/>
                        <a:pt x="1430" y="3252"/>
                      </a:cubicBezTo>
                      <a:cubicBezTo>
                        <a:pt x="1263" y="2573"/>
                        <a:pt x="1180" y="1859"/>
                        <a:pt x="1180" y="1145"/>
                      </a:cubicBezTo>
                      <a:cubicBezTo>
                        <a:pt x="1180" y="966"/>
                        <a:pt x="1180" y="799"/>
                        <a:pt x="1192" y="621"/>
                      </a:cubicBezTo>
                      <a:cubicBezTo>
                        <a:pt x="1215" y="299"/>
                        <a:pt x="965" y="14"/>
                        <a:pt x="632" y="2"/>
                      </a:cubicBezTo>
                      <a:cubicBezTo>
                        <a:pt x="618" y="1"/>
                        <a:pt x="604" y="0"/>
                        <a:pt x="59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3" name="Google Shape;2313;p42"/>
                <p:cNvSpPr/>
                <p:nvPr/>
              </p:nvSpPr>
              <p:spPr>
                <a:xfrm>
                  <a:off x="2795127" y="3924902"/>
                  <a:ext cx="54157" cy="59564"/>
                </a:xfrm>
                <a:custGeom>
                  <a:avLst/>
                  <a:gdLst/>
                  <a:ahLst/>
                  <a:cxnLst/>
                  <a:rect l="l" t="t" r="r" b="b"/>
                  <a:pathLst>
                    <a:path w="3085" h="3393" extrusionOk="0">
                      <a:moveTo>
                        <a:pt x="681" y="0"/>
                      </a:moveTo>
                      <a:cubicBezTo>
                        <a:pt x="580" y="0"/>
                        <a:pt x="477" y="27"/>
                        <a:pt x="381" y="82"/>
                      </a:cubicBezTo>
                      <a:cubicBezTo>
                        <a:pt x="96" y="237"/>
                        <a:pt x="0" y="606"/>
                        <a:pt x="167" y="880"/>
                      </a:cubicBezTo>
                      <a:cubicBezTo>
                        <a:pt x="667" y="1749"/>
                        <a:pt x="1286" y="2535"/>
                        <a:pt x="2024" y="3226"/>
                      </a:cubicBezTo>
                      <a:cubicBezTo>
                        <a:pt x="2132" y="3333"/>
                        <a:pt x="2275" y="3392"/>
                        <a:pt x="2429" y="3392"/>
                      </a:cubicBezTo>
                      <a:cubicBezTo>
                        <a:pt x="2584" y="3392"/>
                        <a:pt x="2739" y="3321"/>
                        <a:pt x="2858" y="3202"/>
                      </a:cubicBezTo>
                      <a:cubicBezTo>
                        <a:pt x="3084" y="2964"/>
                        <a:pt x="3072" y="2595"/>
                        <a:pt x="2834" y="2368"/>
                      </a:cubicBezTo>
                      <a:cubicBezTo>
                        <a:pt x="2179" y="1761"/>
                        <a:pt x="1632" y="1059"/>
                        <a:pt x="1191" y="297"/>
                      </a:cubicBezTo>
                      <a:cubicBezTo>
                        <a:pt x="1080" y="106"/>
                        <a:pt x="884" y="0"/>
                        <a:pt x="68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4" name="Google Shape;2314;p42"/>
                <p:cNvSpPr/>
                <p:nvPr/>
              </p:nvSpPr>
              <p:spPr>
                <a:xfrm>
                  <a:off x="3095248" y="3762755"/>
                  <a:ext cx="38691" cy="67675"/>
                </a:xfrm>
                <a:custGeom>
                  <a:avLst/>
                  <a:gdLst/>
                  <a:ahLst/>
                  <a:cxnLst/>
                  <a:rect l="l" t="t" r="r" b="b"/>
                  <a:pathLst>
                    <a:path w="2204" h="3855" extrusionOk="0">
                      <a:moveTo>
                        <a:pt x="678" y="0"/>
                      </a:moveTo>
                      <a:cubicBezTo>
                        <a:pt x="587" y="0"/>
                        <a:pt x="494" y="22"/>
                        <a:pt x="406" y="68"/>
                      </a:cubicBezTo>
                      <a:cubicBezTo>
                        <a:pt x="120" y="211"/>
                        <a:pt x="1" y="568"/>
                        <a:pt x="144" y="854"/>
                      </a:cubicBezTo>
                      <a:cubicBezTo>
                        <a:pt x="548" y="1652"/>
                        <a:pt x="822" y="2497"/>
                        <a:pt x="977" y="3366"/>
                      </a:cubicBezTo>
                      <a:cubicBezTo>
                        <a:pt x="1025" y="3652"/>
                        <a:pt x="1275" y="3854"/>
                        <a:pt x="1561" y="3854"/>
                      </a:cubicBezTo>
                      <a:cubicBezTo>
                        <a:pt x="1596" y="3854"/>
                        <a:pt x="1632" y="3854"/>
                        <a:pt x="1668" y="3842"/>
                      </a:cubicBezTo>
                      <a:cubicBezTo>
                        <a:pt x="1989" y="3795"/>
                        <a:pt x="2203" y="3485"/>
                        <a:pt x="2144" y="3164"/>
                      </a:cubicBezTo>
                      <a:cubicBezTo>
                        <a:pt x="1965" y="2176"/>
                        <a:pt x="1656" y="1223"/>
                        <a:pt x="1203" y="330"/>
                      </a:cubicBezTo>
                      <a:cubicBezTo>
                        <a:pt x="1095" y="121"/>
                        <a:pt x="892" y="0"/>
                        <a:pt x="67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5" name="Google Shape;2315;p42"/>
                <p:cNvSpPr/>
                <p:nvPr/>
              </p:nvSpPr>
              <p:spPr>
                <a:xfrm>
                  <a:off x="2782593" y="3737740"/>
                  <a:ext cx="47030" cy="64269"/>
                </a:xfrm>
                <a:custGeom>
                  <a:avLst/>
                  <a:gdLst/>
                  <a:ahLst/>
                  <a:cxnLst/>
                  <a:rect l="l" t="t" r="r" b="b"/>
                  <a:pathLst>
                    <a:path w="2679" h="3661" extrusionOk="0">
                      <a:moveTo>
                        <a:pt x="2014" y="0"/>
                      </a:moveTo>
                      <a:cubicBezTo>
                        <a:pt x="1831" y="0"/>
                        <a:pt x="1651" y="85"/>
                        <a:pt x="1536" y="243"/>
                      </a:cubicBezTo>
                      <a:cubicBezTo>
                        <a:pt x="929" y="1041"/>
                        <a:pt x="452" y="1934"/>
                        <a:pt x="119" y="2862"/>
                      </a:cubicBezTo>
                      <a:cubicBezTo>
                        <a:pt x="0" y="3172"/>
                        <a:pt x="155" y="3517"/>
                        <a:pt x="464" y="3624"/>
                      </a:cubicBezTo>
                      <a:cubicBezTo>
                        <a:pt x="536" y="3648"/>
                        <a:pt x="607" y="3660"/>
                        <a:pt x="667" y="3660"/>
                      </a:cubicBezTo>
                      <a:cubicBezTo>
                        <a:pt x="905" y="3660"/>
                        <a:pt x="1131" y="3517"/>
                        <a:pt x="1226" y="3267"/>
                      </a:cubicBezTo>
                      <a:cubicBezTo>
                        <a:pt x="1524" y="2446"/>
                        <a:pt x="1953" y="1660"/>
                        <a:pt x="2477" y="946"/>
                      </a:cubicBezTo>
                      <a:cubicBezTo>
                        <a:pt x="2679" y="684"/>
                        <a:pt x="2619" y="315"/>
                        <a:pt x="2357" y="112"/>
                      </a:cubicBezTo>
                      <a:cubicBezTo>
                        <a:pt x="2254" y="37"/>
                        <a:pt x="2133"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6" name="Google Shape;2316;p42"/>
                <p:cNvSpPr/>
                <p:nvPr/>
              </p:nvSpPr>
              <p:spPr>
                <a:xfrm>
                  <a:off x="3106535" y="3839396"/>
                  <a:ext cx="29071" cy="69834"/>
                </a:xfrm>
                <a:custGeom>
                  <a:avLst/>
                  <a:gdLst/>
                  <a:ahLst/>
                  <a:cxnLst/>
                  <a:rect l="l" t="t" r="r" b="b"/>
                  <a:pathLst>
                    <a:path w="1656" h="3978" extrusionOk="0">
                      <a:moveTo>
                        <a:pt x="1060" y="0"/>
                      </a:moveTo>
                      <a:cubicBezTo>
                        <a:pt x="739" y="0"/>
                        <a:pt x="477" y="274"/>
                        <a:pt x="477" y="596"/>
                      </a:cubicBezTo>
                      <a:cubicBezTo>
                        <a:pt x="477" y="1489"/>
                        <a:pt x="346" y="2370"/>
                        <a:pt x="96" y="3215"/>
                      </a:cubicBezTo>
                      <a:cubicBezTo>
                        <a:pt x="1" y="3525"/>
                        <a:pt x="179" y="3858"/>
                        <a:pt x="489" y="3953"/>
                      </a:cubicBezTo>
                      <a:cubicBezTo>
                        <a:pt x="548" y="3965"/>
                        <a:pt x="608" y="3977"/>
                        <a:pt x="656" y="3977"/>
                      </a:cubicBezTo>
                      <a:cubicBezTo>
                        <a:pt x="918" y="3977"/>
                        <a:pt x="1144" y="3810"/>
                        <a:pt x="1227" y="3548"/>
                      </a:cubicBezTo>
                      <a:cubicBezTo>
                        <a:pt x="1513" y="2596"/>
                        <a:pt x="1656" y="1608"/>
                        <a:pt x="1656" y="596"/>
                      </a:cubicBezTo>
                      <a:cubicBezTo>
                        <a:pt x="1656" y="274"/>
                        <a:pt x="1394" y="0"/>
                        <a:pt x="106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7" name="Google Shape;2317;p42"/>
                <p:cNvSpPr/>
                <p:nvPr/>
              </p:nvSpPr>
              <p:spPr>
                <a:xfrm>
                  <a:off x="3027946" y="3691643"/>
                  <a:ext cx="62110" cy="51419"/>
                </a:xfrm>
                <a:custGeom>
                  <a:avLst/>
                  <a:gdLst/>
                  <a:ahLst/>
                  <a:cxnLst/>
                  <a:rect l="l" t="t" r="r" b="b"/>
                  <a:pathLst>
                    <a:path w="3538" h="2929" extrusionOk="0">
                      <a:moveTo>
                        <a:pt x="677" y="1"/>
                      </a:moveTo>
                      <a:cubicBezTo>
                        <a:pt x="475" y="1"/>
                        <a:pt x="279" y="107"/>
                        <a:pt x="168" y="297"/>
                      </a:cubicBezTo>
                      <a:cubicBezTo>
                        <a:pt x="1" y="583"/>
                        <a:pt x="96" y="940"/>
                        <a:pt x="382" y="1107"/>
                      </a:cubicBezTo>
                      <a:cubicBezTo>
                        <a:pt x="1144" y="1547"/>
                        <a:pt x="1846" y="2095"/>
                        <a:pt x="2454" y="2750"/>
                      </a:cubicBezTo>
                      <a:cubicBezTo>
                        <a:pt x="2573" y="2869"/>
                        <a:pt x="2728" y="2929"/>
                        <a:pt x="2882" y="2929"/>
                      </a:cubicBezTo>
                      <a:cubicBezTo>
                        <a:pt x="3037" y="2929"/>
                        <a:pt x="3180" y="2881"/>
                        <a:pt x="3299" y="2774"/>
                      </a:cubicBezTo>
                      <a:cubicBezTo>
                        <a:pt x="3525" y="2548"/>
                        <a:pt x="3537" y="2167"/>
                        <a:pt x="3311" y="1928"/>
                      </a:cubicBezTo>
                      <a:cubicBezTo>
                        <a:pt x="2632" y="1202"/>
                        <a:pt x="1835" y="583"/>
                        <a:pt x="977" y="83"/>
                      </a:cubicBezTo>
                      <a:cubicBezTo>
                        <a:pt x="882" y="27"/>
                        <a:pt x="779" y="1"/>
                        <a:pt x="67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8" name="Google Shape;2318;p42"/>
                <p:cNvSpPr/>
                <p:nvPr/>
              </p:nvSpPr>
              <p:spPr>
                <a:xfrm>
                  <a:off x="2866396" y="3991941"/>
                  <a:ext cx="70044" cy="36409"/>
                </a:xfrm>
                <a:custGeom>
                  <a:avLst/>
                  <a:gdLst/>
                  <a:ahLst/>
                  <a:cxnLst/>
                  <a:rect l="l" t="t" r="r" b="b"/>
                  <a:pathLst>
                    <a:path w="3990" h="2074" extrusionOk="0">
                      <a:moveTo>
                        <a:pt x="676" y="1"/>
                      </a:moveTo>
                      <a:cubicBezTo>
                        <a:pt x="456" y="1"/>
                        <a:pt x="245" y="120"/>
                        <a:pt x="143" y="323"/>
                      </a:cubicBezTo>
                      <a:cubicBezTo>
                        <a:pt x="0" y="621"/>
                        <a:pt x="120" y="978"/>
                        <a:pt x="405" y="1121"/>
                      </a:cubicBezTo>
                      <a:cubicBezTo>
                        <a:pt x="1298" y="1574"/>
                        <a:pt x="2251" y="1883"/>
                        <a:pt x="3239" y="2062"/>
                      </a:cubicBezTo>
                      <a:cubicBezTo>
                        <a:pt x="3275" y="2062"/>
                        <a:pt x="3310" y="2074"/>
                        <a:pt x="3346" y="2074"/>
                      </a:cubicBezTo>
                      <a:cubicBezTo>
                        <a:pt x="3632" y="2074"/>
                        <a:pt x="3882" y="1871"/>
                        <a:pt x="3930" y="1574"/>
                      </a:cubicBezTo>
                      <a:cubicBezTo>
                        <a:pt x="3989" y="1252"/>
                        <a:pt x="3763" y="954"/>
                        <a:pt x="3441" y="895"/>
                      </a:cubicBezTo>
                      <a:cubicBezTo>
                        <a:pt x="2572" y="740"/>
                        <a:pt x="1727" y="466"/>
                        <a:pt x="941" y="61"/>
                      </a:cubicBezTo>
                      <a:cubicBezTo>
                        <a:pt x="855" y="20"/>
                        <a:pt x="765" y="1"/>
                        <a:pt x="6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19" name="Google Shape;2319;p42"/>
                <p:cNvSpPr/>
                <p:nvPr/>
              </p:nvSpPr>
              <p:spPr>
                <a:xfrm>
                  <a:off x="3052609" y="3933188"/>
                  <a:ext cx="56457" cy="57756"/>
                </a:xfrm>
                <a:custGeom>
                  <a:avLst/>
                  <a:gdLst/>
                  <a:ahLst/>
                  <a:cxnLst/>
                  <a:rect l="l" t="t" r="r" b="b"/>
                  <a:pathLst>
                    <a:path w="3216" h="3290" extrusionOk="0">
                      <a:moveTo>
                        <a:pt x="2542" y="1"/>
                      </a:moveTo>
                      <a:cubicBezTo>
                        <a:pt x="2349" y="1"/>
                        <a:pt x="2161" y="93"/>
                        <a:pt x="2049" y="265"/>
                      </a:cubicBezTo>
                      <a:cubicBezTo>
                        <a:pt x="1561" y="1003"/>
                        <a:pt x="965" y="1670"/>
                        <a:pt x="287" y="2242"/>
                      </a:cubicBezTo>
                      <a:cubicBezTo>
                        <a:pt x="37" y="2456"/>
                        <a:pt x="1" y="2825"/>
                        <a:pt x="215" y="3075"/>
                      </a:cubicBezTo>
                      <a:cubicBezTo>
                        <a:pt x="334" y="3218"/>
                        <a:pt x="501" y="3289"/>
                        <a:pt x="668" y="3289"/>
                      </a:cubicBezTo>
                      <a:cubicBezTo>
                        <a:pt x="799" y="3289"/>
                        <a:pt x="942" y="3242"/>
                        <a:pt x="1049" y="3147"/>
                      </a:cubicBezTo>
                      <a:cubicBezTo>
                        <a:pt x="1811" y="2504"/>
                        <a:pt x="2477" y="1753"/>
                        <a:pt x="3037" y="920"/>
                      </a:cubicBezTo>
                      <a:cubicBezTo>
                        <a:pt x="3216" y="646"/>
                        <a:pt x="3144" y="277"/>
                        <a:pt x="2870" y="99"/>
                      </a:cubicBezTo>
                      <a:cubicBezTo>
                        <a:pt x="2769" y="32"/>
                        <a:pt x="2655" y="1"/>
                        <a:pt x="254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0" name="Google Shape;2320;p42"/>
                <p:cNvSpPr/>
                <p:nvPr/>
              </p:nvSpPr>
              <p:spPr>
                <a:xfrm>
                  <a:off x="2963575" y="3996119"/>
                  <a:ext cx="70466" cy="33495"/>
                </a:xfrm>
                <a:custGeom>
                  <a:avLst/>
                  <a:gdLst/>
                  <a:ahLst/>
                  <a:cxnLst/>
                  <a:rect l="l" t="t" r="r" b="b"/>
                  <a:pathLst>
                    <a:path w="4014" h="1908" extrusionOk="0">
                      <a:moveTo>
                        <a:pt x="3339" y="1"/>
                      </a:moveTo>
                      <a:cubicBezTo>
                        <a:pt x="3262" y="1"/>
                        <a:pt x="3184" y="17"/>
                        <a:pt x="3108" y="50"/>
                      </a:cubicBezTo>
                      <a:cubicBezTo>
                        <a:pt x="2299" y="395"/>
                        <a:pt x="1442" y="633"/>
                        <a:pt x="560" y="728"/>
                      </a:cubicBezTo>
                      <a:cubicBezTo>
                        <a:pt x="227" y="776"/>
                        <a:pt x="1" y="1062"/>
                        <a:pt x="37" y="1383"/>
                      </a:cubicBezTo>
                      <a:cubicBezTo>
                        <a:pt x="72" y="1693"/>
                        <a:pt x="322" y="1907"/>
                        <a:pt x="620" y="1907"/>
                      </a:cubicBezTo>
                      <a:lnTo>
                        <a:pt x="691" y="1907"/>
                      </a:lnTo>
                      <a:cubicBezTo>
                        <a:pt x="1692" y="1788"/>
                        <a:pt x="2656" y="1526"/>
                        <a:pt x="3573" y="1133"/>
                      </a:cubicBezTo>
                      <a:cubicBezTo>
                        <a:pt x="3882" y="1002"/>
                        <a:pt x="4013" y="657"/>
                        <a:pt x="3882" y="359"/>
                      </a:cubicBezTo>
                      <a:cubicBezTo>
                        <a:pt x="3784" y="137"/>
                        <a:pt x="3567" y="1"/>
                        <a:pt x="333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1" name="Google Shape;2321;p42"/>
                <p:cNvSpPr/>
                <p:nvPr/>
              </p:nvSpPr>
              <p:spPr>
                <a:xfrm>
                  <a:off x="2933909" y="3668840"/>
                  <a:ext cx="71291" cy="25314"/>
                </a:xfrm>
                <a:custGeom>
                  <a:avLst/>
                  <a:gdLst/>
                  <a:ahLst/>
                  <a:cxnLst/>
                  <a:rect l="l" t="t" r="r" b="b"/>
                  <a:pathLst>
                    <a:path w="4061" h="1442" extrusionOk="0">
                      <a:moveTo>
                        <a:pt x="1179" y="1"/>
                      </a:moveTo>
                      <a:cubicBezTo>
                        <a:pt x="976" y="1"/>
                        <a:pt x="774" y="13"/>
                        <a:pt x="572" y="25"/>
                      </a:cubicBezTo>
                      <a:cubicBezTo>
                        <a:pt x="250" y="49"/>
                        <a:pt x="0" y="322"/>
                        <a:pt x="24" y="644"/>
                      </a:cubicBezTo>
                      <a:cubicBezTo>
                        <a:pt x="36" y="969"/>
                        <a:pt x="308" y="1204"/>
                        <a:pt x="620" y="1204"/>
                      </a:cubicBezTo>
                      <a:cubicBezTo>
                        <a:pt x="628" y="1204"/>
                        <a:pt x="635" y="1204"/>
                        <a:pt x="643" y="1203"/>
                      </a:cubicBezTo>
                      <a:cubicBezTo>
                        <a:pt x="822" y="1192"/>
                        <a:pt x="1000" y="1192"/>
                        <a:pt x="1179" y="1192"/>
                      </a:cubicBezTo>
                      <a:cubicBezTo>
                        <a:pt x="1893" y="1192"/>
                        <a:pt x="2596" y="1275"/>
                        <a:pt x="3286" y="1430"/>
                      </a:cubicBezTo>
                      <a:cubicBezTo>
                        <a:pt x="3322" y="1442"/>
                        <a:pt x="3370" y="1442"/>
                        <a:pt x="3417" y="1442"/>
                      </a:cubicBezTo>
                      <a:cubicBezTo>
                        <a:pt x="3679" y="1442"/>
                        <a:pt x="3929" y="1263"/>
                        <a:pt x="3989" y="989"/>
                      </a:cubicBezTo>
                      <a:cubicBezTo>
                        <a:pt x="4060" y="668"/>
                        <a:pt x="3870" y="358"/>
                        <a:pt x="3548" y="275"/>
                      </a:cubicBezTo>
                      <a:cubicBezTo>
                        <a:pt x="2774" y="96"/>
                        <a:pt x="1989" y="1"/>
                        <a:pt x="11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22" name="Google Shape;2322;p42"/>
              <p:cNvSpPr/>
              <p:nvPr/>
            </p:nvSpPr>
            <p:spPr>
              <a:xfrm>
                <a:off x="2843822" y="3739074"/>
                <a:ext cx="221790" cy="221562"/>
              </a:xfrm>
              <a:custGeom>
                <a:avLst/>
                <a:gdLst/>
                <a:ahLst/>
                <a:cxnLst/>
                <a:rect l="l" t="t" r="r" b="b"/>
                <a:pathLst>
                  <a:path w="12634" h="12621" extrusionOk="0">
                    <a:moveTo>
                      <a:pt x="6311" y="0"/>
                    </a:moveTo>
                    <a:cubicBezTo>
                      <a:pt x="2822" y="0"/>
                      <a:pt x="1" y="2822"/>
                      <a:pt x="1" y="6311"/>
                    </a:cubicBezTo>
                    <a:cubicBezTo>
                      <a:pt x="1" y="9799"/>
                      <a:pt x="2822" y="12621"/>
                      <a:pt x="6311" y="12621"/>
                    </a:cubicBezTo>
                    <a:cubicBezTo>
                      <a:pt x="9799" y="12621"/>
                      <a:pt x="12633" y="9799"/>
                      <a:pt x="12633" y="6311"/>
                    </a:cubicBezTo>
                    <a:cubicBezTo>
                      <a:pt x="12633" y="2822"/>
                      <a:pt x="9799" y="0"/>
                      <a:pt x="6311"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323" name="Google Shape;2323;p42"/>
            <p:cNvSpPr txBox="1"/>
            <p:nvPr/>
          </p:nvSpPr>
          <p:spPr>
            <a:xfrm>
              <a:off x="986731" y="3965449"/>
              <a:ext cx="1429722" cy="429600"/>
            </a:xfrm>
            <a:prstGeom prst="rect">
              <a:avLst/>
            </a:prstGeom>
            <a:noFill/>
            <a:ln>
              <a:noFill/>
            </a:ln>
          </p:spPr>
          <p:txBody>
            <a:bodyPr spcFirstLastPara="1" wrap="square" lIns="121900" tIns="121900" rIns="121900" bIns="121900" anchor="ctr" anchorCtr="0">
              <a:noAutofit/>
            </a:bodyPr>
            <a:lstStyle/>
            <a:p>
              <a:pPr algn="r"/>
              <a:r>
                <a:rPr lang="en" sz="2267" dirty="0">
                  <a:solidFill>
                    <a:srgbClr val="434343"/>
                  </a:solidFill>
                  <a:latin typeface="Fira Sans Extra Condensed Medium"/>
                  <a:ea typeface="Fira Sans Extra Condensed Medium"/>
                  <a:cs typeface="Fira Sans Extra Condensed Medium"/>
                  <a:sym typeface="Fira Sans Extra Condensed Medium"/>
                </a:rPr>
                <a:t>Cloud-First</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24" name="Google Shape;2324;p42"/>
          <p:cNvGrpSpPr/>
          <p:nvPr/>
        </p:nvGrpSpPr>
        <p:grpSpPr>
          <a:xfrm>
            <a:off x="2397170" y="3955374"/>
            <a:ext cx="2578953" cy="572800"/>
            <a:chOff x="1797877" y="2966530"/>
            <a:chExt cx="1934215" cy="429600"/>
          </a:xfrm>
        </p:grpSpPr>
        <p:grpSp>
          <p:nvGrpSpPr>
            <p:cNvPr id="2325" name="Google Shape;2325;p42"/>
            <p:cNvGrpSpPr/>
            <p:nvPr/>
          </p:nvGrpSpPr>
          <p:grpSpPr>
            <a:xfrm>
              <a:off x="3370074" y="3000105"/>
              <a:ext cx="362018" cy="360774"/>
              <a:chOff x="3586199" y="2657880"/>
              <a:chExt cx="362018" cy="360774"/>
            </a:xfrm>
          </p:grpSpPr>
          <p:grpSp>
            <p:nvGrpSpPr>
              <p:cNvPr id="2326" name="Google Shape;2326;p42"/>
              <p:cNvGrpSpPr/>
              <p:nvPr/>
            </p:nvGrpSpPr>
            <p:grpSpPr>
              <a:xfrm>
                <a:off x="3586199" y="2657880"/>
                <a:ext cx="362018" cy="360774"/>
                <a:chOff x="3586199" y="2657880"/>
                <a:chExt cx="362018" cy="360774"/>
              </a:xfrm>
            </p:grpSpPr>
            <p:sp>
              <p:nvSpPr>
                <p:cNvPr id="2327" name="Google Shape;2327;p42"/>
                <p:cNvSpPr/>
                <p:nvPr/>
              </p:nvSpPr>
              <p:spPr>
                <a:xfrm>
                  <a:off x="3586199" y="2818588"/>
                  <a:ext cx="26561" cy="70062"/>
                </a:xfrm>
                <a:custGeom>
                  <a:avLst/>
                  <a:gdLst/>
                  <a:ahLst/>
                  <a:cxnLst/>
                  <a:rect l="l" t="t" r="r" b="b"/>
                  <a:pathLst>
                    <a:path w="1513" h="3991" extrusionOk="0">
                      <a:moveTo>
                        <a:pt x="601" y="1"/>
                      </a:moveTo>
                      <a:cubicBezTo>
                        <a:pt x="297" y="1"/>
                        <a:pt x="36" y="243"/>
                        <a:pt x="24" y="562"/>
                      </a:cubicBezTo>
                      <a:cubicBezTo>
                        <a:pt x="12" y="752"/>
                        <a:pt x="1" y="955"/>
                        <a:pt x="1" y="1157"/>
                      </a:cubicBezTo>
                      <a:cubicBezTo>
                        <a:pt x="1" y="1955"/>
                        <a:pt x="96" y="2753"/>
                        <a:pt x="286" y="3539"/>
                      </a:cubicBezTo>
                      <a:cubicBezTo>
                        <a:pt x="346" y="3800"/>
                        <a:pt x="584" y="3991"/>
                        <a:pt x="858" y="3991"/>
                      </a:cubicBezTo>
                      <a:cubicBezTo>
                        <a:pt x="905" y="3991"/>
                        <a:pt x="953" y="3979"/>
                        <a:pt x="989" y="3979"/>
                      </a:cubicBezTo>
                      <a:cubicBezTo>
                        <a:pt x="1310" y="3896"/>
                        <a:pt x="1513" y="3574"/>
                        <a:pt x="1429" y="3265"/>
                      </a:cubicBezTo>
                      <a:cubicBezTo>
                        <a:pt x="1275" y="2574"/>
                        <a:pt x="1191" y="1860"/>
                        <a:pt x="1191" y="1157"/>
                      </a:cubicBezTo>
                      <a:cubicBezTo>
                        <a:pt x="1191" y="979"/>
                        <a:pt x="1191" y="800"/>
                        <a:pt x="1203" y="621"/>
                      </a:cubicBezTo>
                      <a:cubicBezTo>
                        <a:pt x="1215" y="300"/>
                        <a:pt x="977" y="26"/>
                        <a:pt x="644" y="2"/>
                      </a:cubicBezTo>
                      <a:cubicBezTo>
                        <a:pt x="629" y="1"/>
                        <a:pt x="615" y="1"/>
                        <a:pt x="6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8" name="Google Shape;2328;p42"/>
                <p:cNvSpPr/>
                <p:nvPr/>
              </p:nvSpPr>
              <p:spPr>
                <a:xfrm>
                  <a:off x="3607720" y="2913749"/>
                  <a:ext cx="53947" cy="59547"/>
                </a:xfrm>
                <a:custGeom>
                  <a:avLst/>
                  <a:gdLst/>
                  <a:ahLst/>
                  <a:cxnLst/>
                  <a:rect l="l" t="t" r="r" b="b"/>
                  <a:pathLst>
                    <a:path w="3073" h="3392" extrusionOk="0">
                      <a:moveTo>
                        <a:pt x="676" y="0"/>
                      </a:moveTo>
                      <a:cubicBezTo>
                        <a:pt x="575" y="0"/>
                        <a:pt x="473" y="26"/>
                        <a:pt x="382" y="82"/>
                      </a:cubicBezTo>
                      <a:cubicBezTo>
                        <a:pt x="96" y="249"/>
                        <a:pt x="1" y="606"/>
                        <a:pt x="156" y="892"/>
                      </a:cubicBezTo>
                      <a:cubicBezTo>
                        <a:pt x="668" y="1761"/>
                        <a:pt x="1287" y="2547"/>
                        <a:pt x="2013" y="3225"/>
                      </a:cubicBezTo>
                      <a:cubicBezTo>
                        <a:pt x="2132" y="3344"/>
                        <a:pt x="2275" y="3392"/>
                        <a:pt x="2418" y="3392"/>
                      </a:cubicBezTo>
                      <a:cubicBezTo>
                        <a:pt x="2573" y="3392"/>
                        <a:pt x="2739" y="3332"/>
                        <a:pt x="2847" y="3201"/>
                      </a:cubicBezTo>
                      <a:cubicBezTo>
                        <a:pt x="3073" y="2963"/>
                        <a:pt x="3061" y="2594"/>
                        <a:pt x="2823" y="2368"/>
                      </a:cubicBezTo>
                      <a:cubicBezTo>
                        <a:pt x="2180" y="1761"/>
                        <a:pt x="1632" y="1070"/>
                        <a:pt x="1180" y="296"/>
                      </a:cubicBezTo>
                      <a:cubicBezTo>
                        <a:pt x="1076" y="106"/>
                        <a:pt x="878" y="0"/>
                        <a:pt x="67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29" name="Google Shape;2329;p42"/>
                <p:cNvSpPr/>
                <p:nvPr/>
              </p:nvSpPr>
              <p:spPr>
                <a:xfrm>
                  <a:off x="3653501" y="2668167"/>
                  <a:ext cx="66902" cy="44291"/>
                </a:xfrm>
                <a:custGeom>
                  <a:avLst/>
                  <a:gdLst/>
                  <a:ahLst/>
                  <a:cxnLst/>
                  <a:rect l="l" t="t" r="r" b="b"/>
                  <a:pathLst>
                    <a:path w="3811" h="2523" extrusionOk="0">
                      <a:moveTo>
                        <a:pt x="3141" y="1"/>
                      </a:moveTo>
                      <a:cubicBezTo>
                        <a:pt x="3075" y="1"/>
                        <a:pt x="3007" y="12"/>
                        <a:pt x="2941" y="35"/>
                      </a:cubicBezTo>
                      <a:cubicBezTo>
                        <a:pt x="2001" y="380"/>
                        <a:pt x="1120" y="856"/>
                        <a:pt x="322" y="1463"/>
                      </a:cubicBezTo>
                      <a:cubicBezTo>
                        <a:pt x="60" y="1654"/>
                        <a:pt x="0" y="2023"/>
                        <a:pt x="191" y="2285"/>
                      </a:cubicBezTo>
                      <a:cubicBezTo>
                        <a:pt x="310" y="2440"/>
                        <a:pt x="489" y="2523"/>
                        <a:pt x="667" y="2523"/>
                      </a:cubicBezTo>
                      <a:cubicBezTo>
                        <a:pt x="798" y="2523"/>
                        <a:pt x="917" y="2487"/>
                        <a:pt x="1024" y="2404"/>
                      </a:cubicBezTo>
                      <a:cubicBezTo>
                        <a:pt x="1739" y="1868"/>
                        <a:pt x="2513" y="1451"/>
                        <a:pt x="3346" y="1142"/>
                      </a:cubicBezTo>
                      <a:cubicBezTo>
                        <a:pt x="3656" y="1035"/>
                        <a:pt x="3810" y="689"/>
                        <a:pt x="3703" y="392"/>
                      </a:cubicBezTo>
                      <a:cubicBezTo>
                        <a:pt x="3610" y="148"/>
                        <a:pt x="3384" y="1"/>
                        <a:pt x="31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0" name="Google Shape;2330;p42"/>
                <p:cNvSpPr/>
                <p:nvPr/>
              </p:nvSpPr>
              <p:spPr>
                <a:xfrm>
                  <a:off x="3907648" y="2751725"/>
                  <a:ext cx="38691" cy="67745"/>
                </a:xfrm>
                <a:custGeom>
                  <a:avLst/>
                  <a:gdLst/>
                  <a:ahLst/>
                  <a:cxnLst/>
                  <a:rect l="l" t="t" r="r" b="b"/>
                  <a:pathLst>
                    <a:path w="2204" h="3859" extrusionOk="0">
                      <a:moveTo>
                        <a:pt x="675" y="0"/>
                      </a:moveTo>
                      <a:cubicBezTo>
                        <a:pt x="587" y="0"/>
                        <a:pt x="499" y="20"/>
                        <a:pt x="417" y="61"/>
                      </a:cubicBezTo>
                      <a:cubicBezTo>
                        <a:pt x="119" y="216"/>
                        <a:pt x="0" y="561"/>
                        <a:pt x="155" y="859"/>
                      </a:cubicBezTo>
                      <a:cubicBezTo>
                        <a:pt x="548" y="1644"/>
                        <a:pt x="834" y="2490"/>
                        <a:pt x="989" y="3371"/>
                      </a:cubicBezTo>
                      <a:cubicBezTo>
                        <a:pt x="1036" y="3657"/>
                        <a:pt x="1286" y="3859"/>
                        <a:pt x="1572" y="3859"/>
                      </a:cubicBezTo>
                      <a:cubicBezTo>
                        <a:pt x="1596" y="3859"/>
                        <a:pt x="1632" y="3847"/>
                        <a:pt x="1667" y="3847"/>
                      </a:cubicBezTo>
                      <a:cubicBezTo>
                        <a:pt x="1989" y="3788"/>
                        <a:pt x="2203" y="3478"/>
                        <a:pt x="2155" y="3157"/>
                      </a:cubicBezTo>
                      <a:cubicBezTo>
                        <a:pt x="1977" y="2168"/>
                        <a:pt x="1655" y="1216"/>
                        <a:pt x="1203" y="323"/>
                      </a:cubicBezTo>
                      <a:cubicBezTo>
                        <a:pt x="1101" y="119"/>
                        <a:pt x="891" y="0"/>
                        <a:pt x="67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1" name="Google Shape;2331;p42"/>
                <p:cNvSpPr/>
                <p:nvPr/>
              </p:nvSpPr>
              <p:spPr>
                <a:xfrm>
                  <a:off x="3595186" y="2726710"/>
                  <a:ext cx="46837" cy="64339"/>
                </a:xfrm>
                <a:custGeom>
                  <a:avLst/>
                  <a:gdLst/>
                  <a:ahLst/>
                  <a:cxnLst/>
                  <a:rect l="l" t="t" r="r" b="b"/>
                  <a:pathLst>
                    <a:path w="2668" h="3665" extrusionOk="0">
                      <a:moveTo>
                        <a:pt x="2002" y="1"/>
                      </a:moveTo>
                      <a:cubicBezTo>
                        <a:pt x="1822" y="1"/>
                        <a:pt x="1644" y="81"/>
                        <a:pt x="1525" y="236"/>
                      </a:cubicBezTo>
                      <a:cubicBezTo>
                        <a:pt x="929" y="1045"/>
                        <a:pt x="453" y="1926"/>
                        <a:pt x="108" y="2867"/>
                      </a:cubicBezTo>
                      <a:cubicBezTo>
                        <a:pt x="1" y="3177"/>
                        <a:pt x="155" y="3510"/>
                        <a:pt x="465" y="3629"/>
                      </a:cubicBezTo>
                      <a:cubicBezTo>
                        <a:pt x="524" y="3653"/>
                        <a:pt x="596" y="3665"/>
                        <a:pt x="667" y="3665"/>
                      </a:cubicBezTo>
                      <a:cubicBezTo>
                        <a:pt x="905" y="3665"/>
                        <a:pt x="1132" y="3510"/>
                        <a:pt x="1215" y="3272"/>
                      </a:cubicBezTo>
                      <a:cubicBezTo>
                        <a:pt x="1525" y="2438"/>
                        <a:pt x="1941" y="1653"/>
                        <a:pt x="2477" y="938"/>
                      </a:cubicBezTo>
                      <a:cubicBezTo>
                        <a:pt x="2668" y="676"/>
                        <a:pt x="2620" y="307"/>
                        <a:pt x="2358" y="117"/>
                      </a:cubicBezTo>
                      <a:cubicBezTo>
                        <a:pt x="2251" y="39"/>
                        <a:pt x="2126" y="1"/>
                        <a:pt x="200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2" name="Google Shape;2332;p42"/>
                <p:cNvSpPr/>
                <p:nvPr/>
              </p:nvSpPr>
              <p:spPr>
                <a:xfrm>
                  <a:off x="3776186" y="2985054"/>
                  <a:ext cx="70448" cy="33600"/>
                </a:xfrm>
                <a:custGeom>
                  <a:avLst/>
                  <a:gdLst/>
                  <a:ahLst/>
                  <a:cxnLst/>
                  <a:rect l="l" t="t" r="r" b="b"/>
                  <a:pathLst>
                    <a:path w="4013" h="1914" extrusionOk="0">
                      <a:moveTo>
                        <a:pt x="3334" y="1"/>
                      </a:moveTo>
                      <a:cubicBezTo>
                        <a:pt x="3259" y="1"/>
                        <a:pt x="3182" y="15"/>
                        <a:pt x="3108" y="44"/>
                      </a:cubicBezTo>
                      <a:cubicBezTo>
                        <a:pt x="2298" y="402"/>
                        <a:pt x="1429" y="628"/>
                        <a:pt x="548" y="735"/>
                      </a:cubicBezTo>
                      <a:cubicBezTo>
                        <a:pt x="227" y="771"/>
                        <a:pt x="0" y="1068"/>
                        <a:pt x="36" y="1390"/>
                      </a:cubicBezTo>
                      <a:cubicBezTo>
                        <a:pt x="72" y="1687"/>
                        <a:pt x="322" y="1914"/>
                        <a:pt x="619" y="1914"/>
                      </a:cubicBezTo>
                      <a:cubicBezTo>
                        <a:pt x="643" y="1914"/>
                        <a:pt x="667" y="1914"/>
                        <a:pt x="691" y="1902"/>
                      </a:cubicBezTo>
                      <a:cubicBezTo>
                        <a:pt x="1679" y="1795"/>
                        <a:pt x="2655" y="1533"/>
                        <a:pt x="3572" y="1140"/>
                      </a:cubicBezTo>
                      <a:cubicBezTo>
                        <a:pt x="3870" y="1009"/>
                        <a:pt x="4013" y="652"/>
                        <a:pt x="3882" y="354"/>
                      </a:cubicBezTo>
                      <a:cubicBezTo>
                        <a:pt x="3783" y="130"/>
                        <a:pt x="3564" y="1"/>
                        <a:pt x="33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3" name="Google Shape;2333;p42"/>
                <p:cNvSpPr/>
                <p:nvPr/>
              </p:nvSpPr>
              <p:spPr>
                <a:xfrm>
                  <a:off x="3919146" y="2828436"/>
                  <a:ext cx="29071" cy="69623"/>
                </a:xfrm>
                <a:custGeom>
                  <a:avLst/>
                  <a:gdLst/>
                  <a:ahLst/>
                  <a:cxnLst/>
                  <a:rect l="l" t="t" r="r" b="b"/>
                  <a:pathLst>
                    <a:path w="1656" h="3966" extrusionOk="0">
                      <a:moveTo>
                        <a:pt x="1060" y="1"/>
                      </a:moveTo>
                      <a:cubicBezTo>
                        <a:pt x="738" y="1"/>
                        <a:pt x="465" y="263"/>
                        <a:pt x="465" y="596"/>
                      </a:cubicBezTo>
                      <a:cubicBezTo>
                        <a:pt x="465" y="1477"/>
                        <a:pt x="346" y="2358"/>
                        <a:pt x="95" y="3204"/>
                      </a:cubicBezTo>
                      <a:cubicBezTo>
                        <a:pt x="0" y="3525"/>
                        <a:pt x="179" y="3847"/>
                        <a:pt x="488" y="3942"/>
                      </a:cubicBezTo>
                      <a:cubicBezTo>
                        <a:pt x="548" y="3966"/>
                        <a:pt x="596" y="3966"/>
                        <a:pt x="655" y="3966"/>
                      </a:cubicBezTo>
                      <a:cubicBezTo>
                        <a:pt x="905" y="3966"/>
                        <a:pt x="1143" y="3799"/>
                        <a:pt x="1227" y="3549"/>
                      </a:cubicBezTo>
                      <a:cubicBezTo>
                        <a:pt x="1512" y="2597"/>
                        <a:pt x="1655" y="1596"/>
                        <a:pt x="1655" y="596"/>
                      </a:cubicBezTo>
                      <a:cubicBezTo>
                        <a:pt x="1655" y="263"/>
                        <a:pt x="1393"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4" name="Google Shape;2334;p42"/>
                <p:cNvSpPr/>
                <p:nvPr/>
              </p:nvSpPr>
              <p:spPr>
                <a:xfrm>
                  <a:off x="3865220" y="2922140"/>
                  <a:ext cx="56457" cy="57651"/>
                </a:xfrm>
                <a:custGeom>
                  <a:avLst/>
                  <a:gdLst/>
                  <a:ahLst/>
                  <a:cxnLst/>
                  <a:rect l="l" t="t" r="r" b="b"/>
                  <a:pathLst>
                    <a:path w="3216" h="3284" extrusionOk="0">
                      <a:moveTo>
                        <a:pt x="2534" y="1"/>
                      </a:moveTo>
                      <a:cubicBezTo>
                        <a:pt x="2345" y="1"/>
                        <a:pt x="2161" y="98"/>
                        <a:pt x="2048" y="271"/>
                      </a:cubicBezTo>
                      <a:cubicBezTo>
                        <a:pt x="1560" y="1009"/>
                        <a:pt x="965" y="1676"/>
                        <a:pt x="286" y="2247"/>
                      </a:cubicBezTo>
                      <a:cubicBezTo>
                        <a:pt x="36" y="2450"/>
                        <a:pt x="0" y="2831"/>
                        <a:pt x="215" y="3081"/>
                      </a:cubicBezTo>
                      <a:cubicBezTo>
                        <a:pt x="334" y="3212"/>
                        <a:pt x="500" y="3283"/>
                        <a:pt x="667" y="3283"/>
                      </a:cubicBezTo>
                      <a:cubicBezTo>
                        <a:pt x="798" y="3283"/>
                        <a:pt x="929" y="3235"/>
                        <a:pt x="1048" y="3152"/>
                      </a:cubicBezTo>
                      <a:cubicBezTo>
                        <a:pt x="1810" y="2497"/>
                        <a:pt x="2477" y="1747"/>
                        <a:pt x="3025" y="914"/>
                      </a:cubicBezTo>
                      <a:cubicBezTo>
                        <a:pt x="3215" y="640"/>
                        <a:pt x="3132" y="283"/>
                        <a:pt x="2858" y="104"/>
                      </a:cubicBezTo>
                      <a:cubicBezTo>
                        <a:pt x="2757" y="34"/>
                        <a:pt x="2645" y="1"/>
                        <a:pt x="253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5" name="Google Shape;2335;p42"/>
                <p:cNvSpPr/>
                <p:nvPr/>
              </p:nvSpPr>
              <p:spPr>
                <a:xfrm>
                  <a:off x="3746502" y="2657880"/>
                  <a:ext cx="71291" cy="25332"/>
                </a:xfrm>
                <a:custGeom>
                  <a:avLst/>
                  <a:gdLst/>
                  <a:ahLst/>
                  <a:cxnLst/>
                  <a:rect l="l" t="t" r="r" b="b"/>
                  <a:pathLst>
                    <a:path w="4061" h="1443" extrusionOk="0">
                      <a:moveTo>
                        <a:pt x="1114" y="0"/>
                      </a:moveTo>
                      <a:cubicBezTo>
                        <a:pt x="933" y="0"/>
                        <a:pt x="753" y="5"/>
                        <a:pt x="572" y="13"/>
                      </a:cubicBezTo>
                      <a:cubicBezTo>
                        <a:pt x="251" y="37"/>
                        <a:pt x="1" y="311"/>
                        <a:pt x="13" y="644"/>
                      </a:cubicBezTo>
                      <a:cubicBezTo>
                        <a:pt x="35" y="952"/>
                        <a:pt x="287" y="1194"/>
                        <a:pt x="600" y="1194"/>
                      </a:cubicBezTo>
                      <a:cubicBezTo>
                        <a:pt x="614" y="1194"/>
                        <a:pt x="629" y="1193"/>
                        <a:pt x="644" y="1192"/>
                      </a:cubicBezTo>
                      <a:cubicBezTo>
                        <a:pt x="809" y="1183"/>
                        <a:pt x="973" y="1179"/>
                        <a:pt x="1138" y="1179"/>
                      </a:cubicBezTo>
                      <a:cubicBezTo>
                        <a:pt x="1862" y="1179"/>
                        <a:pt x="2576" y="1263"/>
                        <a:pt x="3275" y="1418"/>
                      </a:cubicBezTo>
                      <a:cubicBezTo>
                        <a:pt x="3323" y="1430"/>
                        <a:pt x="3370" y="1442"/>
                        <a:pt x="3418" y="1442"/>
                      </a:cubicBezTo>
                      <a:cubicBezTo>
                        <a:pt x="3680" y="1442"/>
                        <a:pt x="3918" y="1252"/>
                        <a:pt x="3989" y="990"/>
                      </a:cubicBezTo>
                      <a:cubicBezTo>
                        <a:pt x="4061" y="668"/>
                        <a:pt x="3870" y="347"/>
                        <a:pt x="3549" y="275"/>
                      </a:cubicBezTo>
                      <a:cubicBezTo>
                        <a:pt x="2758" y="90"/>
                        <a:pt x="1936" y="0"/>
                        <a:pt x="11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6" name="Google Shape;2336;p42"/>
                <p:cNvSpPr/>
                <p:nvPr/>
              </p:nvSpPr>
              <p:spPr>
                <a:xfrm>
                  <a:off x="3678796" y="2980964"/>
                  <a:ext cx="70027" cy="36234"/>
                </a:xfrm>
                <a:custGeom>
                  <a:avLst/>
                  <a:gdLst/>
                  <a:ahLst/>
                  <a:cxnLst/>
                  <a:rect l="l" t="t" r="r" b="b"/>
                  <a:pathLst>
                    <a:path w="3989" h="2064" extrusionOk="0">
                      <a:moveTo>
                        <a:pt x="675" y="0"/>
                      </a:moveTo>
                      <a:cubicBezTo>
                        <a:pt x="462" y="0"/>
                        <a:pt x="255" y="115"/>
                        <a:pt x="155" y="325"/>
                      </a:cubicBezTo>
                      <a:cubicBezTo>
                        <a:pt x="0" y="611"/>
                        <a:pt x="119" y="968"/>
                        <a:pt x="417" y="1111"/>
                      </a:cubicBezTo>
                      <a:cubicBezTo>
                        <a:pt x="1310" y="1563"/>
                        <a:pt x="2262" y="1885"/>
                        <a:pt x="3250" y="2051"/>
                      </a:cubicBezTo>
                      <a:cubicBezTo>
                        <a:pt x="3286" y="2063"/>
                        <a:pt x="3322" y="2063"/>
                        <a:pt x="3358" y="2063"/>
                      </a:cubicBezTo>
                      <a:cubicBezTo>
                        <a:pt x="3631" y="2063"/>
                        <a:pt x="3881" y="1861"/>
                        <a:pt x="3929" y="1575"/>
                      </a:cubicBezTo>
                      <a:cubicBezTo>
                        <a:pt x="3989" y="1254"/>
                        <a:pt x="3774" y="944"/>
                        <a:pt x="3453" y="896"/>
                      </a:cubicBezTo>
                      <a:cubicBezTo>
                        <a:pt x="2584" y="742"/>
                        <a:pt x="1738" y="456"/>
                        <a:pt x="941" y="63"/>
                      </a:cubicBezTo>
                      <a:cubicBezTo>
                        <a:pt x="856" y="21"/>
                        <a:pt x="765" y="0"/>
                        <a:pt x="67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37" name="Google Shape;2337;p42"/>
                <p:cNvSpPr/>
                <p:nvPr/>
              </p:nvSpPr>
              <p:spPr>
                <a:xfrm>
                  <a:off x="3840557" y="2680630"/>
                  <a:ext cx="62092" cy="51489"/>
                </a:xfrm>
                <a:custGeom>
                  <a:avLst/>
                  <a:gdLst/>
                  <a:ahLst/>
                  <a:cxnLst/>
                  <a:rect l="l" t="t" r="r" b="b"/>
                  <a:pathLst>
                    <a:path w="3537" h="2933" extrusionOk="0">
                      <a:moveTo>
                        <a:pt x="681" y="1"/>
                      </a:moveTo>
                      <a:cubicBezTo>
                        <a:pt x="474" y="1"/>
                        <a:pt x="268" y="107"/>
                        <a:pt x="155" y="301"/>
                      </a:cubicBezTo>
                      <a:cubicBezTo>
                        <a:pt x="0" y="575"/>
                        <a:pt x="96" y="944"/>
                        <a:pt x="381" y="1099"/>
                      </a:cubicBezTo>
                      <a:cubicBezTo>
                        <a:pt x="1143" y="1551"/>
                        <a:pt x="1846" y="2099"/>
                        <a:pt x="2453" y="2742"/>
                      </a:cubicBezTo>
                      <a:cubicBezTo>
                        <a:pt x="2572" y="2861"/>
                        <a:pt x="2727" y="2932"/>
                        <a:pt x="2882" y="2932"/>
                      </a:cubicBezTo>
                      <a:cubicBezTo>
                        <a:pt x="3025" y="2932"/>
                        <a:pt x="3179" y="2873"/>
                        <a:pt x="3287" y="2765"/>
                      </a:cubicBezTo>
                      <a:cubicBezTo>
                        <a:pt x="3525" y="2539"/>
                        <a:pt x="3537" y="2170"/>
                        <a:pt x="3310" y="1932"/>
                      </a:cubicBezTo>
                      <a:cubicBezTo>
                        <a:pt x="2620" y="1206"/>
                        <a:pt x="1834" y="575"/>
                        <a:pt x="965" y="75"/>
                      </a:cubicBezTo>
                      <a:cubicBezTo>
                        <a:pt x="877" y="25"/>
                        <a:pt x="779" y="1"/>
                        <a:pt x="6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38" name="Google Shape;2338;p42"/>
              <p:cNvSpPr/>
              <p:nvPr/>
            </p:nvSpPr>
            <p:spPr>
              <a:xfrm>
                <a:off x="3656432" y="2727921"/>
                <a:ext cx="221562" cy="221772"/>
              </a:xfrm>
              <a:custGeom>
                <a:avLst/>
                <a:gdLst/>
                <a:ahLst/>
                <a:cxnLst/>
                <a:rect l="l" t="t" r="r" b="b"/>
                <a:pathLst>
                  <a:path w="12621" h="12633" extrusionOk="0">
                    <a:moveTo>
                      <a:pt x="6310" y="0"/>
                    </a:moveTo>
                    <a:cubicBezTo>
                      <a:pt x="2822" y="0"/>
                      <a:pt x="0" y="2834"/>
                      <a:pt x="0" y="6322"/>
                    </a:cubicBezTo>
                    <a:cubicBezTo>
                      <a:pt x="0" y="9799"/>
                      <a:pt x="2822" y="12633"/>
                      <a:pt x="6310" y="12633"/>
                    </a:cubicBezTo>
                    <a:cubicBezTo>
                      <a:pt x="9799" y="12633"/>
                      <a:pt x="12621" y="9799"/>
                      <a:pt x="12621" y="6322"/>
                    </a:cubicBezTo>
                    <a:cubicBezTo>
                      <a:pt x="12621" y="2834"/>
                      <a:pt x="9799" y="0"/>
                      <a:pt x="631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sp>
          <p:nvSpPr>
            <p:cNvPr id="2339" name="Google Shape;2339;p42"/>
            <p:cNvSpPr txBox="1"/>
            <p:nvPr/>
          </p:nvSpPr>
          <p:spPr>
            <a:xfrm>
              <a:off x="1797877" y="2966530"/>
              <a:ext cx="1475637" cy="429600"/>
            </a:xfrm>
            <a:prstGeom prst="rect">
              <a:avLst/>
            </a:prstGeom>
            <a:noFill/>
            <a:ln>
              <a:noFill/>
            </a:ln>
          </p:spPr>
          <p:txBody>
            <a:bodyPr spcFirstLastPara="1" wrap="square" lIns="121900" tIns="121900" rIns="121900" bIns="121900" anchor="ctr" anchorCtr="0">
              <a:noAutofit/>
            </a:bodyPr>
            <a:lstStyle/>
            <a:p>
              <a:pPr algn="r"/>
              <a:r>
                <a:rPr lang="da-DK" sz="2267" dirty="0">
                  <a:solidFill>
                    <a:srgbClr val="434343"/>
                  </a:solidFill>
                  <a:latin typeface="Fira Sans Extra Condensed Medium"/>
                  <a:ea typeface="Fira Sans Extra Condensed Medium"/>
                  <a:cs typeface="Fira Sans Extra Condensed Medium"/>
                  <a:sym typeface="Fira Sans Extra Condensed Medium"/>
                </a:rPr>
                <a:t>Cloud Native</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40" name="Google Shape;2340;p42"/>
          <p:cNvGrpSpPr/>
          <p:nvPr/>
        </p:nvGrpSpPr>
        <p:grpSpPr>
          <a:xfrm>
            <a:off x="3421958" y="2906074"/>
            <a:ext cx="2545662" cy="572800"/>
            <a:chOff x="2566469" y="2179555"/>
            <a:chExt cx="1909247" cy="429600"/>
          </a:xfrm>
        </p:grpSpPr>
        <p:grpSp>
          <p:nvGrpSpPr>
            <p:cNvPr id="2341" name="Google Shape;2341;p42"/>
            <p:cNvGrpSpPr/>
            <p:nvPr/>
          </p:nvGrpSpPr>
          <p:grpSpPr>
            <a:xfrm>
              <a:off x="4113715" y="2219897"/>
              <a:ext cx="362001" cy="360757"/>
              <a:chOff x="4329840" y="1877687"/>
              <a:chExt cx="362001" cy="360757"/>
            </a:xfrm>
          </p:grpSpPr>
          <p:sp>
            <p:nvSpPr>
              <p:cNvPr id="2342" name="Google Shape;2342;p42"/>
              <p:cNvSpPr/>
              <p:nvPr/>
            </p:nvSpPr>
            <p:spPr>
              <a:xfrm>
                <a:off x="4400056" y="1947921"/>
                <a:ext cx="221579" cy="221562"/>
              </a:xfrm>
              <a:custGeom>
                <a:avLst/>
                <a:gdLst/>
                <a:ahLst/>
                <a:cxnLst/>
                <a:rect l="l" t="t" r="r" b="b"/>
                <a:pathLst>
                  <a:path w="12622" h="12621" extrusionOk="0">
                    <a:moveTo>
                      <a:pt x="6311" y="0"/>
                    </a:moveTo>
                    <a:cubicBezTo>
                      <a:pt x="2822" y="0"/>
                      <a:pt x="1" y="2822"/>
                      <a:pt x="1" y="6310"/>
                    </a:cubicBezTo>
                    <a:cubicBezTo>
                      <a:pt x="1" y="9799"/>
                      <a:pt x="2822" y="12621"/>
                      <a:pt x="6311" y="12621"/>
                    </a:cubicBezTo>
                    <a:cubicBezTo>
                      <a:pt x="9799" y="12621"/>
                      <a:pt x="12621" y="9799"/>
                      <a:pt x="12621" y="6310"/>
                    </a:cubicBezTo>
                    <a:cubicBezTo>
                      <a:pt x="12621" y="2822"/>
                      <a:pt x="9799" y="0"/>
                      <a:pt x="6311"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grpSp>
            <p:nvGrpSpPr>
              <p:cNvPr id="2343" name="Google Shape;2343;p42"/>
              <p:cNvGrpSpPr/>
              <p:nvPr/>
            </p:nvGrpSpPr>
            <p:grpSpPr>
              <a:xfrm>
                <a:off x="4329840" y="1877687"/>
                <a:ext cx="362001" cy="360757"/>
                <a:chOff x="4329840" y="1877687"/>
                <a:chExt cx="362001" cy="360757"/>
              </a:xfrm>
            </p:grpSpPr>
            <p:sp>
              <p:nvSpPr>
                <p:cNvPr id="2344" name="Google Shape;2344;p42"/>
                <p:cNvSpPr/>
                <p:nvPr/>
              </p:nvSpPr>
              <p:spPr>
                <a:xfrm>
                  <a:off x="4329840" y="2038588"/>
                  <a:ext cx="26350" cy="69869"/>
                </a:xfrm>
                <a:custGeom>
                  <a:avLst/>
                  <a:gdLst/>
                  <a:ahLst/>
                  <a:cxnLst/>
                  <a:rect l="l" t="t" r="r" b="b"/>
                  <a:pathLst>
                    <a:path w="1501" h="3980" extrusionOk="0">
                      <a:moveTo>
                        <a:pt x="601" y="1"/>
                      </a:moveTo>
                      <a:cubicBezTo>
                        <a:pt x="297" y="1"/>
                        <a:pt x="35" y="243"/>
                        <a:pt x="24" y="550"/>
                      </a:cubicBezTo>
                      <a:cubicBezTo>
                        <a:pt x="12" y="752"/>
                        <a:pt x="0" y="955"/>
                        <a:pt x="0" y="1145"/>
                      </a:cubicBezTo>
                      <a:cubicBezTo>
                        <a:pt x="0" y="1955"/>
                        <a:pt x="95" y="2753"/>
                        <a:pt x="286" y="3527"/>
                      </a:cubicBezTo>
                      <a:cubicBezTo>
                        <a:pt x="345" y="3800"/>
                        <a:pt x="583" y="3979"/>
                        <a:pt x="857" y="3979"/>
                      </a:cubicBezTo>
                      <a:cubicBezTo>
                        <a:pt x="905" y="3979"/>
                        <a:pt x="941" y="3979"/>
                        <a:pt x="988" y="3967"/>
                      </a:cubicBezTo>
                      <a:cubicBezTo>
                        <a:pt x="1310" y="3896"/>
                        <a:pt x="1500" y="3574"/>
                        <a:pt x="1429" y="3253"/>
                      </a:cubicBezTo>
                      <a:cubicBezTo>
                        <a:pt x="1262" y="2574"/>
                        <a:pt x="1191" y="1860"/>
                        <a:pt x="1191" y="1145"/>
                      </a:cubicBezTo>
                      <a:cubicBezTo>
                        <a:pt x="1191" y="967"/>
                        <a:pt x="1191" y="800"/>
                        <a:pt x="1203" y="621"/>
                      </a:cubicBezTo>
                      <a:cubicBezTo>
                        <a:pt x="1214" y="300"/>
                        <a:pt x="964" y="14"/>
                        <a:pt x="643" y="2"/>
                      </a:cubicBezTo>
                      <a:cubicBezTo>
                        <a:pt x="629" y="1"/>
                        <a:pt x="615" y="1"/>
                        <a:pt x="6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5" name="Google Shape;2345;p42"/>
                <p:cNvSpPr/>
                <p:nvPr/>
              </p:nvSpPr>
              <p:spPr>
                <a:xfrm>
                  <a:off x="4351361" y="2133732"/>
                  <a:ext cx="53947" cy="59564"/>
                </a:xfrm>
                <a:custGeom>
                  <a:avLst/>
                  <a:gdLst/>
                  <a:ahLst/>
                  <a:cxnLst/>
                  <a:rect l="l" t="t" r="r" b="b"/>
                  <a:pathLst>
                    <a:path w="3073" h="3393" extrusionOk="0">
                      <a:moveTo>
                        <a:pt x="669" y="1"/>
                      </a:moveTo>
                      <a:cubicBezTo>
                        <a:pt x="568" y="1"/>
                        <a:pt x="465" y="27"/>
                        <a:pt x="369" y="83"/>
                      </a:cubicBezTo>
                      <a:cubicBezTo>
                        <a:pt x="96" y="238"/>
                        <a:pt x="0" y="607"/>
                        <a:pt x="155" y="881"/>
                      </a:cubicBezTo>
                      <a:cubicBezTo>
                        <a:pt x="655" y="1750"/>
                        <a:pt x="1286" y="2536"/>
                        <a:pt x="2013" y="3226"/>
                      </a:cubicBezTo>
                      <a:cubicBezTo>
                        <a:pt x="2132" y="3333"/>
                        <a:pt x="2274" y="3393"/>
                        <a:pt x="2417" y="3393"/>
                      </a:cubicBezTo>
                      <a:cubicBezTo>
                        <a:pt x="2572" y="3393"/>
                        <a:pt x="2739" y="3322"/>
                        <a:pt x="2846" y="3202"/>
                      </a:cubicBezTo>
                      <a:cubicBezTo>
                        <a:pt x="3072" y="2964"/>
                        <a:pt x="3060" y="2595"/>
                        <a:pt x="2822" y="2369"/>
                      </a:cubicBezTo>
                      <a:cubicBezTo>
                        <a:pt x="2179" y="1762"/>
                        <a:pt x="1632" y="1059"/>
                        <a:pt x="1179" y="297"/>
                      </a:cubicBezTo>
                      <a:cubicBezTo>
                        <a:pt x="1068" y="107"/>
                        <a:pt x="872" y="1"/>
                        <a:pt x="66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6" name="Google Shape;2346;p42"/>
                <p:cNvSpPr/>
                <p:nvPr/>
              </p:nvSpPr>
              <p:spPr>
                <a:xfrm>
                  <a:off x="4397124" y="1888079"/>
                  <a:ext cx="66902" cy="44379"/>
                </a:xfrm>
                <a:custGeom>
                  <a:avLst/>
                  <a:gdLst/>
                  <a:ahLst/>
                  <a:cxnLst/>
                  <a:rect l="l" t="t" r="r" b="b"/>
                  <a:pathLst>
                    <a:path w="3811" h="2528" extrusionOk="0">
                      <a:moveTo>
                        <a:pt x="3148" y="1"/>
                      </a:moveTo>
                      <a:cubicBezTo>
                        <a:pt x="3080" y="1"/>
                        <a:pt x="3010" y="13"/>
                        <a:pt x="2942" y="40"/>
                      </a:cubicBezTo>
                      <a:cubicBezTo>
                        <a:pt x="2001" y="385"/>
                        <a:pt x="1120" y="861"/>
                        <a:pt x="310" y="1456"/>
                      </a:cubicBezTo>
                      <a:cubicBezTo>
                        <a:pt x="48" y="1659"/>
                        <a:pt x="1" y="2028"/>
                        <a:pt x="191" y="2290"/>
                      </a:cubicBezTo>
                      <a:cubicBezTo>
                        <a:pt x="310" y="2445"/>
                        <a:pt x="489" y="2528"/>
                        <a:pt x="668" y="2528"/>
                      </a:cubicBezTo>
                      <a:cubicBezTo>
                        <a:pt x="787" y="2528"/>
                        <a:pt x="918" y="2480"/>
                        <a:pt x="1025" y="2409"/>
                      </a:cubicBezTo>
                      <a:cubicBezTo>
                        <a:pt x="1739" y="1873"/>
                        <a:pt x="2513" y="1445"/>
                        <a:pt x="3346" y="1147"/>
                      </a:cubicBezTo>
                      <a:cubicBezTo>
                        <a:pt x="3656" y="1040"/>
                        <a:pt x="3811" y="694"/>
                        <a:pt x="3704" y="385"/>
                      </a:cubicBezTo>
                      <a:cubicBezTo>
                        <a:pt x="3611" y="153"/>
                        <a:pt x="3388" y="1"/>
                        <a:pt x="314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7" name="Google Shape;2347;p42"/>
                <p:cNvSpPr/>
                <p:nvPr/>
              </p:nvSpPr>
              <p:spPr>
                <a:xfrm>
                  <a:off x="4338810" y="1946587"/>
                  <a:ext cx="46837" cy="64251"/>
                </a:xfrm>
                <a:custGeom>
                  <a:avLst/>
                  <a:gdLst/>
                  <a:ahLst/>
                  <a:cxnLst/>
                  <a:rect l="l" t="t" r="r" b="b"/>
                  <a:pathLst>
                    <a:path w="2668" h="3660" extrusionOk="0">
                      <a:moveTo>
                        <a:pt x="2014" y="0"/>
                      </a:moveTo>
                      <a:cubicBezTo>
                        <a:pt x="1830" y="0"/>
                        <a:pt x="1647" y="84"/>
                        <a:pt x="1525" y="243"/>
                      </a:cubicBezTo>
                      <a:cubicBezTo>
                        <a:pt x="930" y="1040"/>
                        <a:pt x="453" y="1933"/>
                        <a:pt x="108" y="2874"/>
                      </a:cubicBezTo>
                      <a:cubicBezTo>
                        <a:pt x="1" y="3172"/>
                        <a:pt x="156" y="3517"/>
                        <a:pt x="465" y="3624"/>
                      </a:cubicBezTo>
                      <a:cubicBezTo>
                        <a:pt x="525" y="3648"/>
                        <a:pt x="596" y="3660"/>
                        <a:pt x="668" y="3660"/>
                      </a:cubicBezTo>
                      <a:cubicBezTo>
                        <a:pt x="906" y="3660"/>
                        <a:pt x="1132" y="3517"/>
                        <a:pt x="1215" y="3267"/>
                      </a:cubicBezTo>
                      <a:cubicBezTo>
                        <a:pt x="1525" y="2445"/>
                        <a:pt x="1942" y="1660"/>
                        <a:pt x="2477" y="945"/>
                      </a:cubicBezTo>
                      <a:cubicBezTo>
                        <a:pt x="2668" y="683"/>
                        <a:pt x="2620" y="314"/>
                        <a:pt x="2358" y="112"/>
                      </a:cubicBezTo>
                      <a:cubicBezTo>
                        <a:pt x="2255" y="36"/>
                        <a:pt x="2134" y="0"/>
                        <a:pt x="20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8" name="Google Shape;2348;p42"/>
                <p:cNvSpPr/>
                <p:nvPr/>
              </p:nvSpPr>
              <p:spPr>
                <a:xfrm>
                  <a:off x="4651272" y="1971584"/>
                  <a:ext cx="38691" cy="67692"/>
                </a:xfrm>
                <a:custGeom>
                  <a:avLst/>
                  <a:gdLst/>
                  <a:ahLst/>
                  <a:cxnLst/>
                  <a:rect l="l" t="t" r="r" b="b"/>
                  <a:pathLst>
                    <a:path w="2204" h="3856" extrusionOk="0">
                      <a:moveTo>
                        <a:pt x="685" y="1"/>
                      </a:moveTo>
                      <a:cubicBezTo>
                        <a:pt x="594" y="1"/>
                        <a:pt x="503" y="23"/>
                        <a:pt x="418" y="69"/>
                      </a:cubicBezTo>
                      <a:cubicBezTo>
                        <a:pt x="120" y="212"/>
                        <a:pt x="1" y="569"/>
                        <a:pt x="156" y="855"/>
                      </a:cubicBezTo>
                      <a:cubicBezTo>
                        <a:pt x="549" y="1652"/>
                        <a:pt x="834" y="2498"/>
                        <a:pt x="989" y="3367"/>
                      </a:cubicBezTo>
                      <a:cubicBezTo>
                        <a:pt x="1037" y="3653"/>
                        <a:pt x="1287" y="3855"/>
                        <a:pt x="1572" y="3855"/>
                      </a:cubicBezTo>
                      <a:cubicBezTo>
                        <a:pt x="1596" y="3855"/>
                        <a:pt x="1632" y="3855"/>
                        <a:pt x="1668" y="3843"/>
                      </a:cubicBezTo>
                      <a:cubicBezTo>
                        <a:pt x="1989" y="3796"/>
                        <a:pt x="2203" y="3486"/>
                        <a:pt x="2144" y="3164"/>
                      </a:cubicBezTo>
                      <a:cubicBezTo>
                        <a:pt x="1977" y="2176"/>
                        <a:pt x="1656" y="1224"/>
                        <a:pt x="1203" y="331"/>
                      </a:cubicBezTo>
                      <a:cubicBezTo>
                        <a:pt x="1103" y="122"/>
                        <a:pt x="897" y="1"/>
                        <a:pt x="68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49" name="Google Shape;2349;p42"/>
                <p:cNvSpPr/>
                <p:nvPr/>
              </p:nvSpPr>
              <p:spPr>
                <a:xfrm>
                  <a:off x="4662769" y="2048436"/>
                  <a:ext cx="29071" cy="69623"/>
                </a:xfrm>
                <a:custGeom>
                  <a:avLst/>
                  <a:gdLst/>
                  <a:ahLst/>
                  <a:cxnLst/>
                  <a:rect l="l" t="t" r="r" b="b"/>
                  <a:pathLst>
                    <a:path w="1656" h="3966" extrusionOk="0">
                      <a:moveTo>
                        <a:pt x="1060" y="1"/>
                      </a:moveTo>
                      <a:cubicBezTo>
                        <a:pt x="739" y="1"/>
                        <a:pt x="465" y="263"/>
                        <a:pt x="465" y="584"/>
                      </a:cubicBezTo>
                      <a:cubicBezTo>
                        <a:pt x="465" y="1477"/>
                        <a:pt x="346" y="2358"/>
                        <a:pt x="84" y="3204"/>
                      </a:cubicBezTo>
                      <a:cubicBezTo>
                        <a:pt x="1" y="3513"/>
                        <a:pt x="167" y="3847"/>
                        <a:pt x="489" y="3942"/>
                      </a:cubicBezTo>
                      <a:cubicBezTo>
                        <a:pt x="536" y="3954"/>
                        <a:pt x="596" y="3966"/>
                        <a:pt x="656" y="3966"/>
                      </a:cubicBezTo>
                      <a:cubicBezTo>
                        <a:pt x="906" y="3966"/>
                        <a:pt x="1144" y="3799"/>
                        <a:pt x="1215" y="3537"/>
                      </a:cubicBezTo>
                      <a:cubicBezTo>
                        <a:pt x="1501" y="2585"/>
                        <a:pt x="1656" y="1596"/>
                        <a:pt x="1656" y="584"/>
                      </a:cubicBezTo>
                      <a:cubicBezTo>
                        <a:pt x="1656" y="263"/>
                        <a:pt x="1382" y="1"/>
                        <a:pt x="10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0" name="Google Shape;2350;p42"/>
                <p:cNvSpPr/>
                <p:nvPr/>
              </p:nvSpPr>
              <p:spPr>
                <a:xfrm>
                  <a:off x="4422420" y="2200788"/>
                  <a:ext cx="70044" cy="36409"/>
                </a:xfrm>
                <a:custGeom>
                  <a:avLst/>
                  <a:gdLst/>
                  <a:ahLst/>
                  <a:cxnLst/>
                  <a:rect l="l" t="t" r="r" b="b"/>
                  <a:pathLst>
                    <a:path w="3990" h="2074" extrusionOk="0">
                      <a:moveTo>
                        <a:pt x="683" y="1"/>
                      </a:moveTo>
                      <a:cubicBezTo>
                        <a:pt x="467" y="1"/>
                        <a:pt x="257" y="120"/>
                        <a:pt x="155" y="323"/>
                      </a:cubicBezTo>
                      <a:cubicBezTo>
                        <a:pt x="0" y="621"/>
                        <a:pt x="120" y="978"/>
                        <a:pt x="417" y="1121"/>
                      </a:cubicBezTo>
                      <a:cubicBezTo>
                        <a:pt x="1310" y="1573"/>
                        <a:pt x="2263" y="1883"/>
                        <a:pt x="3251" y="2061"/>
                      </a:cubicBezTo>
                      <a:cubicBezTo>
                        <a:pt x="3287" y="2061"/>
                        <a:pt x="3322" y="2073"/>
                        <a:pt x="3358" y="2073"/>
                      </a:cubicBezTo>
                      <a:cubicBezTo>
                        <a:pt x="3632" y="2073"/>
                        <a:pt x="3882" y="1871"/>
                        <a:pt x="3930" y="1573"/>
                      </a:cubicBezTo>
                      <a:cubicBezTo>
                        <a:pt x="3989" y="1252"/>
                        <a:pt x="3775" y="954"/>
                        <a:pt x="3453" y="895"/>
                      </a:cubicBezTo>
                      <a:cubicBezTo>
                        <a:pt x="2584" y="740"/>
                        <a:pt x="1739" y="466"/>
                        <a:pt x="941" y="61"/>
                      </a:cubicBezTo>
                      <a:cubicBezTo>
                        <a:pt x="859" y="20"/>
                        <a:pt x="771" y="1"/>
                        <a:pt x="68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1" name="Google Shape;2351;p42"/>
                <p:cNvSpPr/>
                <p:nvPr/>
              </p:nvSpPr>
              <p:spPr>
                <a:xfrm>
                  <a:off x="4584180" y="1900490"/>
                  <a:ext cx="62110" cy="51419"/>
                </a:xfrm>
                <a:custGeom>
                  <a:avLst/>
                  <a:gdLst/>
                  <a:ahLst/>
                  <a:cxnLst/>
                  <a:rect l="l" t="t" r="r" b="b"/>
                  <a:pathLst>
                    <a:path w="3538" h="2929" extrusionOk="0">
                      <a:moveTo>
                        <a:pt x="665" y="1"/>
                      </a:moveTo>
                      <a:cubicBezTo>
                        <a:pt x="463" y="1"/>
                        <a:pt x="267" y="106"/>
                        <a:pt x="156" y="297"/>
                      </a:cubicBezTo>
                      <a:cubicBezTo>
                        <a:pt x="1" y="583"/>
                        <a:pt x="96" y="940"/>
                        <a:pt x="382" y="1107"/>
                      </a:cubicBezTo>
                      <a:cubicBezTo>
                        <a:pt x="1144" y="1547"/>
                        <a:pt x="1846" y="2095"/>
                        <a:pt x="2454" y="2750"/>
                      </a:cubicBezTo>
                      <a:cubicBezTo>
                        <a:pt x="2573" y="2869"/>
                        <a:pt x="2727" y="2928"/>
                        <a:pt x="2882" y="2928"/>
                      </a:cubicBezTo>
                      <a:cubicBezTo>
                        <a:pt x="3025" y="2928"/>
                        <a:pt x="3168" y="2881"/>
                        <a:pt x="3287" y="2773"/>
                      </a:cubicBezTo>
                      <a:cubicBezTo>
                        <a:pt x="3525" y="2547"/>
                        <a:pt x="3537" y="2166"/>
                        <a:pt x="3311" y="1928"/>
                      </a:cubicBezTo>
                      <a:cubicBezTo>
                        <a:pt x="2620" y="1202"/>
                        <a:pt x="1834" y="583"/>
                        <a:pt x="965" y="83"/>
                      </a:cubicBezTo>
                      <a:cubicBezTo>
                        <a:pt x="870" y="27"/>
                        <a:pt x="767" y="1"/>
                        <a:pt x="66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2" name="Google Shape;2352;p42"/>
                <p:cNvSpPr/>
                <p:nvPr/>
              </p:nvSpPr>
              <p:spPr>
                <a:xfrm>
                  <a:off x="4608844" y="2142035"/>
                  <a:ext cx="56246" cy="57756"/>
                </a:xfrm>
                <a:custGeom>
                  <a:avLst/>
                  <a:gdLst/>
                  <a:ahLst/>
                  <a:cxnLst/>
                  <a:rect l="l" t="t" r="r" b="b"/>
                  <a:pathLst>
                    <a:path w="3204" h="3290" extrusionOk="0">
                      <a:moveTo>
                        <a:pt x="2533" y="0"/>
                      </a:moveTo>
                      <a:cubicBezTo>
                        <a:pt x="2343" y="0"/>
                        <a:pt x="2157" y="92"/>
                        <a:pt x="2037" y="265"/>
                      </a:cubicBezTo>
                      <a:cubicBezTo>
                        <a:pt x="1549" y="1003"/>
                        <a:pt x="965" y="1670"/>
                        <a:pt x="287" y="2241"/>
                      </a:cubicBezTo>
                      <a:cubicBezTo>
                        <a:pt x="37" y="2456"/>
                        <a:pt x="1" y="2825"/>
                        <a:pt x="215" y="3075"/>
                      </a:cubicBezTo>
                      <a:cubicBezTo>
                        <a:pt x="322" y="3218"/>
                        <a:pt x="489" y="3289"/>
                        <a:pt x="668" y="3289"/>
                      </a:cubicBezTo>
                      <a:cubicBezTo>
                        <a:pt x="799" y="3289"/>
                        <a:pt x="930" y="3241"/>
                        <a:pt x="1037" y="3146"/>
                      </a:cubicBezTo>
                      <a:cubicBezTo>
                        <a:pt x="1811" y="2503"/>
                        <a:pt x="2477" y="1753"/>
                        <a:pt x="3025" y="920"/>
                      </a:cubicBezTo>
                      <a:cubicBezTo>
                        <a:pt x="3204" y="646"/>
                        <a:pt x="3132" y="277"/>
                        <a:pt x="2858" y="98"/>
                      </a:cubicBezTo>
                      <a:cubicBezTo>
                        <a:pt x="2757" y="32"/>
                        <a:pt x="2644" y="0"/>
                        <a:pt x="253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3" name="Google Shape;2353;p42"/>
                <p:cNvSpPr/>
                <p:nvPr/>
              </p:nvSpPr>
              <p:spPr>
                <a:xfrm>
                  <a:off x="4519599" y="2204966"/>
                  <a:ext cx="70676" cy="33477"/>
                </a:xfrm>
                <a:custGeom>
                  <a:avLst/>
                  <a:gdLst/>
                  <a:ahLst/>
                  <a:cxnLst/>
                  <a:rect l="l" t="t" r="r" b="b"/>
                  <a:pathLst>
                    <a:path w="4026" h="1907" extrusionOk="0">
                      <a:moveTo>
                        <a:pt x="3351" y="1"/>
                      </a:moveTo>
                      <a:cubicBezTo>
                        <a:pt x="3274" y="1"/>
                        <a:pt x="3196" y="16"/>
                        <a:pt x="3120" y="49"/>
                      </a:cubicBezTo>
                      <a:cubicBezTo>
                        <a:pt x="2299" y="395"/>
                        <a:pt x="1442" y="633"/>
                        <a:pt x="560" y="728"/>
                      </a:cubicBezTo>
                      <a:cubicBezTo>
                        <a:pt x="239" y="776"/>
                        <a:pt x="1" y="1061"/>
                        <a:pt x="49" y="1383"/>
                      </a:cubicBezTo>
                      <a:cubicBezTo>
                        <a:pt x="84" y="1692"/>
                        <a:pt x="334" y="1907"/>
                        <a:pt x="632" y="1907"/>
                      </a:cubicBezTo>
                      <a:lnTo>
                        <a:pt x="703" y="1907"/>
                      </a:lnTo>
                      <a:cubicBezTo>
                        <a:pt x="1692" y="1788"/>
                        <a:pt x="2668" y="1526"/>
                        <a:pt x="3585" y="1133"/>
                      </a:cubicBezTo>
                      <a:cubicBezTo>
                        <a:pt x="3882" y="1002"/>
                        <a:pt x="4025" y="657"/>
                        <a:pt x="3894" y="359"/>
                      </a:cubicBezTo>
                      <a:cubicBezTo>
                        <a:pt x="3796" y="137"/>
                        <a:pt x="3579" y="1"/>
                        <a:pt x="335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354" name="Google Shape;2354;p42"/>
                <p:cNvSpPr/>
                <p:nvPr/>
              </p:nvSpPr>
              <p:spPr>
                <a:xfrm>
                  <a:off x="4490143" y="1877687"/>
                  <a:ext cx="71291" cy="25314"/>
                </a:xfrm>
                <a:custGeom>
                  <a:avLst/>
                  <a:gdLst/>
                  <a:ahLst/>
                  <a:cxnLst/>
                  <a:rect l="l" t="t" r="r" b="b"/>
                  <a:pathLst>
                    <a:path w="4061" h="1442" extrusionOk="0">
                      <a:moveTo>
                        <a:pt x="1179" y="1"/>
                      </a:moveTo>
                      <a:cubicBezTo>
                        <a:pt x="976" y="1"/>
                        <a:pt x="774" y="12"/>
                        <a:pt x="572" y="24"/>
                      </a:cubicBezTo>
                      <a:cubicBezTo>
                        <a:pt x="250" y="48"/>
                        <a:pt x="0" y="322"/>
                        <a:pt x="12" y="643"/>
                      </a:cubicBezTo>
                      <a:cubicBezTo>
                        <a:pt x="35" y="969"/>
                        <a:pt x="297" y="1203"/>
                        <a:pt x="619" y="1203"/>
                      </a:cubicBezTo>
                      <a:cubicBezTo>
                        <a:pt x="627" y="1203"/>
                        <a:pt x="635" y="1203"/>
                        <a:pt x="643" y="1203"/>
                      </a:cubicBezTo>
                      <a:cubicBezTo>
                        <a:pt x="822" y="1191"/>
                        <a:pt x="1000" y="1191"/>
                        <a:pt x="1179" y="1191"/>
                      </a:cubicBezTo>
                      <a:cubicBezTo>
                        <a:pt x="1881" y="1191"/>
                        <a:pt x="2596" y="1275"/>
                        <a:pt x="3274" y="1429"/>
                      </a:cubicBezTo>
                      <a:cubicBezTo>
                        <a:pt x="3322" y="1441"/>
                        <a:pt x="3370" y="1441"/>
                        <a:pt x="3405" y="1441"/>
                      </a:cubicBezTo>
                      <a:cubicBezTo>
                        <a:pt x="3679" y="1441"/>
                        <a:pt x="3917" y="1263"/>
                        <a:pt x="3989" y="989"/>
                      </a:cubicBezTo>
                      <a:cubicBezTo>
                        <a:pt x="4060" y="667"/>
                        <a:pt x="3858" y="358"/>
                        <a:pt x="3548" y="274"/>
                      </a:cubicBezTo>
                      <a:cubicBezTo>
                        <a:pt x="2774" y="96"/>
                        <a:pt x="1977" y="1"/>
                        <a:pt x="117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sp>
          <p:nvSpPr>
            <p:cNvPr id="2355" name="Google Shape;2355;p42"/>
            <p:cNvSpPr txBox="1"/>
            <p:nvPr/>
          </p:nvSpPr>
          <p:spPr>
            <a:xfrm>
              <a:off x="2566469" y="2179555"/>
              <a:ext cx="1458992" cy="429600"/>
            </a:xfrm>
            <a:prstGeom prst="rect">
              <a:avLst/>
            </a:prstGeom>
            <a:noFill/>
            <a:ln>
              <a:noFill/>
            </a:ln>
          </p:spPr>
          <p:txBody>
            <a:bodyPr spcFirstLastPara="1" wrap="square" lIns="121900" tIns="121900" rIns="121900" bIns="121900" anchor="ctr" anchorCtr="0">
              <a:noAutofit/>
            </a:bodyPr>
            <a:lstStyle/>
            <a:p>
              <a:pPr algn="r"/>
              <a:r>
                <a:rPr lang="en" sz="2267" dirty="0">
                  <a:solidFill>
                    <a:srgbClr val="434343"/>
                  </a:solidFill>
                  <a:latin typeface="Fira Sans Extra Condensed Medium"/>
                  <a:ea typeface="Fira Sans Extra Condensed Medium"/>
                  <a:cs typeface="Fira Sans Extra Condensed Medium"/>
                  <a:sym typeface="Fira Sans Extra Condensed Medium"/>
                </a:rPr>
                <a:t>Hybrid 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356" name="Google Shape;2356;p42"/>
          <p:cNvGrpSpPr/>
          <p:nvPr/>
        </p:nvGrpSpPr>
        <p:grpSpPr>
          <a:xfrm>
            <a:off x="7789196" y="2317918"/>
            <a:ext cx="3238689" cy="979967"/>
            <a:chOff x="5841897" y="1738438"/>
            <a:chExt cx="2429017" cy="734975"/>
          </a:xfrm>
        </p:grpSpPr>
        <p:grpSp>
          <p:nvGrpSpPr>
            <p:cNvPr id="2357" name="Google Shape;2357;p42"/>
            <p:cNvGrpSpPr/>
            <p:nvPr/>
          </p:nvGrpSpPr>
          <p:grpSpPr>
            <a:xfrm>
              <a:off x="5841897" y="1738438"/>
              <a:ext cx="992630" cy="734975"/>
              <a:chOff x="5862447" y="1396213"/>
              <a:chExt cx="992630" cy="734975"/>
            </a:xfrm>
          </p:grpSpPr>
          <p:sp>
            <p:nvSpPr>
              <p:cNvPr id="2358" name="Google Shape;2358;p42"/>
              <p:cNvSpPr/>
              <p:nvPr/>
            </p:nvSpPr>
            <p:spPr>
              <a:xfrm>
                <a:off x="6199572" y="1449015"/>
                <a:ext cx="582124" cy="616198"/>
              </a:xfrm>
              <a:custGeom>
                <a:avLst/>
                <a:gdLst/>
                <a:ahLst/>
                <a:cxnLst/>
                <a:rect l="l" t="t" r="r" b="b"/>
                <a:pathLst>
                  <a:path w="33160" h="35101" extrusionOk="0">
                    <a:moveTo>
                      <a:pt x="33159" y="1"/>
                    </a:moveTo>
                    <a:lnTo>
                      <a:pt x="33159" y="1"/>
                    </a:lnTo>
                    <a:cubicBezTo>
                      <a:pt x="31552" y="894"/>
                      <a:pt x="29956" y="1787"/>
                      <a:pt x="28373" y="2715"/>
                    </a:cubicBezTo>
                    <a:cubicBezTo>
                      <a:pt x="23265" y="5692"/>
                      <a:pt x="18312" y="8919"/>
                      <a:pt x="13526" y="12383"/>
                    </a:cubicBezTo>
                    <a:cubicBezTo>
                      <a:pt x="8847" y="15777"/>
                      <a:pt x="4334" y="19408"/>
                      <a:pt x="0" y="23242"/>
                    </a:cubicBezTo>
                    <a:cubicBezTo>
                      <a:pt x="655" y="27183"/>
                      <a:pt x="1179" y="31148"/>
                      <a:pt x="1751" y="35100"/>
                    </a:cubicBezTo>
                    <a:cubicBezTo>
                      <a:pt x="1965" y="33969"/>
                      <a:pt x="2191" y="32826"/>
                      <a:pt x="2417" y="31695"/>
                    </a:cubicBezTo>
                    <a:cubicBezTo>
                      <a:pt x="2620" y="30707"/>
                      <a:pt x="2822" y="29707"/>
                      <a:pt x="3025" y="28719"/>
                    </a:cubicBezTo>
                    <a:cubicBezTo>
                      <a:pt x="3203" y="27838"/>
                      <a:pt x="3406" y="26957"/>
                      <a:pt x="3810" y="26147"/>
                    </a:cubicBezTo>
                    <a:cubicBezTo>
                      <a:pt x="4525" y="24682"/>
                      <a:pt x="5989" y="23647"/>
                      <a:pt x="7192" y="22611"/>
                    </a:cubicBezTo>
                    <a:cubicBezTo>
                      <a:pt x="8609" y="21384"/>
                      <a:pt x="10013" y="20170"/>
                      <a:pt x="11430" y="18956"/>
                    </a:cubicBezTo>
                    <a:cubicBezTo>
                      <a:pt x="14216" y="16551"/>
                      <a:pt x="16991" y="14145"/>
                      <a:pt x="19765" y="11729"/>
                    </a:cubicBezTo>
                    <a:cubicBezTo>
                      <a:pt x="24241" y="7847"/>
                      <a:pt x="28694" y="3918"/>
                      <a:pt x="33159"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359" name="Google Shape;2359;p42"/>
              <p:cNvSpPr/>
              <p:nvPr/>
            </p:nvSpPr>
            <p:spPr>
              <a:xfrm>
                <a:off x="6240121" y="1905282"/>
                <a:ext cx="173917" cy="198986"/>
              </a:xfrm>
              <a:custGeom>
                <a:avLst/>
                <a:gdLst/>
                <a:ahLst/>
                <a:cxnLst/>
                <a:rect l="l" t="t" r="r" b="b"/>
                <a:pathLst>
                  <a:path w="9907" h="11335" extrusionOk="0">
                    <a:moveTo>
                      <a:pt x="2846" y="0"/>
                    </a:moveTo>
                    <a:cubicBezTo>
                      <a:pt x="2524" y="488"/>
                      <a:pt x="2274" y="1024"/>
                      <a:pt x="2108" y="1596"/>
                    </a:cubicBezTo>
                    <a:cubicBezTo>
                      <a:pt x="1869" y="2405"/>
                      <a:pt x="1715" y="3251"/>
                      <a:pt x="1548" y="4084"/>
                    </a:cubicBezTo>
                    <a:cubicBezTo>
                      <a:pt x="1357" y="4965"/>
                      <a:pt x="1179" y="5858"/>
                      <a:pt x="1000" y="6739"/>
                    </a:cubicBezTo>
                    <a:cubicBezTo>
                      <a:pt x="667" y="8263"/>
                      <a:pt x="334" y="9799"/>
                      <a:pt x="0" y="11335"/>
                    </a:cubicBezTo>
                    <a:cubicBezTo>
                      <a:pt x="524" y="10859"/>
                      <a:pt x="1060" y="10370"/>
                      <a:pt x="1584" y="9894"/>
                    </a:cubicBezTo>
                    <a:cubicBezTo>
                      <a:pt x="1738" y="9739"/>
                      <a:pt x="1893" y="9573"/>
                      <a:pt x="2048" y="9418"/>
                    </a:cubicBezTo>
                    <a:cubicBezTo>
                      <a:pt x="2965" y="8501"/>
                      <a:pt x="3893" y="7596"/>
                      <a:pt x="4834" y="6703"/>
                    </a:cubicBezTo>
                    <a:cubicBezTo>
                      <a:pt x="5787" y="5798"/>
                      <a:pt x="6751" y="4894"/>
                      <a:pt x="7727" y="4013"/>
                    </a:cubicBezTo>
                    <a:cubicBezTo>
                      <a:pt x="8192" y="3596"/>
                      <a:pt x="8656" y="3179"/>
                      <a:pt x="9132" y="2762"/>
                    </a:cubicBezTo>
                    <a:cubicBezTo>
                      <a:pt x="9382" y="2548"/>
                      <a:pt x="9644" y="2298"/>
                      <a:pt x="9906" y="2072"/>
                    </a:cubicBezTo>
                    <a:cubicBezTo>
                      <a:pt x="7537" y="1465"/>
                      <a:pt x="5156" y="822"/>
                      <a:pt x="2846"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2360" name="Google Shape;2360;p42"/>
              <p:cNvSpPr/>
              <p:nvPr/>
            </p:nvSpPr>
            <p:spPr>
              <a:xfrm>
                <a:off x="5862447" y="1396213"/>
                <a:ext cx="992630" cy="734975"/>
              </a:xfrm>
              <a:custGeom>
                <a:avLst/>
                <a:gdLst/>
                <a:ahLst/>
                <a:cxnLst/>
                <a:rect l="l" t="t" r="r" b="b"/>
                <a:pathLst>
                  <a:path w="56544" h="41867" extrusionOk="0">
                    <a:moveTo>
                      <a:pt x="47149" y="4819"/>
                    </a:moveTo>
                    <a:lnTo>
                      <a:pt x="47149" y="4819"/>
                    </a:lnTo>
                    <a:cubicBezTo>
                      <a:pt x="44839" y="6152"/>
                      <a:pt x="42565" y="7545"/>
                      <a:pt x="40315" y="8986"/>
                    </a:cubicBezTo>
                    <a:cubicBezTo>
                      <a:pt x="35350" y="12189"/>
                      <a:pt x="30528" y="15606"/>
                      <a:pt x="25885" y="19273"/>
                    </a:cubicBezTo>
                    <a:cubicBezTo>
                      <a:pt x="23349" y="21273"/>
                      <a:pt x="20860" y="23345"/>
                      <a:pt x="18443" y="25476"/>
                    </a:cubicBezTo>
                    <a:cubicBezTo>
                      <a:pt x="13597" y="23571"/>
                      <a:pt x="8716" y="21606"/>
                      <a:pt x="4323" y="18785"/>
                    </a:cubicBezTo>
                    <a:cubicBezTo>
                      <a:pt x="3561" y="18296"/>
                      <a:pt x="2846" y="17773"/>
                      <a:pt x="2132" y="17237"/>
                    </a:cubicBezTo>
                    <a:cubicBezTo>
                      <a:pt x="9156" y="16296"/>
                      <a:pt x="16110" y="15010"/>
                      <a:pt x="22956" y="13177"/>
                    </a:cubicBezTo>
                    <a:cubicBezTo>
                      <a:pt x="30147" y="11236"/>
                      <a:pt x="37196" y="8795"/>
                      <a:pt x="44101" y="6033"/>
                    </a:cubicBezTo>
                    <a:cubicBezTo>
                      <a:pt x="45113" y="5640"/>
                      <a:pt x="46137" y="5235"/>
                      <a:pt x="47149" y="4819"/>
                    </a:cubicBezTo>
                    <a:close/>
                    <a:moveTo>
                      <a:pt x="53722" y="2914"/>
                    </a:moveTo>
                    <a:lnTo>
                      <a:pt x="53722" y="2914"/>
                    </a:lnTo>
                    <a:cubicBezTo>
                      <a:pt x="51745" y="5831"/>
                      <a:pt x="50054" y="8938"/>
                      <a:pt x="48673" y="12200"/>
                    </a:cubicBezTo>
                    <a:cubicBezTo>
                      <a:pt x="46887" y="16403"/>
                      <a:pt x="45625" y="20821"/>
                      <a:pt x="44851" y="25321"/>
                    </a:cubicBezTo>
                    <a:cubicBezTo>
                      <a:pt x="44435" y="27738"/>
                      <a:pt x="44161" y="30167"/>
                      <a:pt x="44006" y="32608"/>
                    </a:cubicBezTo>
                    <a:cubicBezTo>
                      <a:pt x="38827" y="31750"/>
                      <a:pt x="33707" y="30643"/>
                      <a:pt x="28623" y="29322"/>
                    </a:cubicBezTo>
                    <a:cubicBezTo>
                      <a:pt x="27373" y="29000"/>
                      <a:pt x="26123" y="28655"/>
                      <a:pt x="24873" y="28333"/>
                    </a:cubicBezTo>
                    <a:cubicBezTo>
                      <a:pt x="25313" y="27833"/>
                      <a:pt x="25837" y="27381"/>
                      <a:pt x="26337" y="26940"/>
                    </a:cubicBezTo>
                    <a:cubicBezTo>
                      <a:pt x="27718" y="25714"/>
                      <a:pt x="29088" y="24500"/>
                      <a:pt x="30469" y="23285"/>
                    </a:cubicBezTo>
                    <a:cubicBezTo>
                      <a:pt x="35934" y="18439"/>
                      <a:pt x="41422" y="13605"/>
                      <a:pt x="46923" y="8807"/>
                    </a:cubicBezTo>
                    <a:cubicBezTo>
                      <a:pt x="49185" y="6831"/>
                      <a:pt x="51459" y="4878"/>
                      <a:pt x="53722" y="2914"/>
                    </a:cubicBezTo>
                    <a:close/>
                    <a:moveTo>
                      <a:pt x="52364" y="3009"/>
                    </a:moveTo>
                    <a:cubicBezTo>
                      <a:pt x="47899" y="6926"/>
                      <a:pt x="43446" y="10855"/>
                      <a:pt x="38970" y="14737"/>
                    </a:cubicBezTo>
                    <a:cubicBezTo>
                      <a:pt x="36196" y="17153"/>
                      <a:pt x="33421" y="19559"/>
                      <a:pt x="30635" y="21964"/>
                    </a:cubicBezTo>
                    <a:cubicBezTo>
                      <a:pt x="29218" y="23178"/>
                      <a:pt x="27814" y="24392"/>
                      <a:pt x="26397" y="25619"/>
                    </a:cubicBezTo>
                    <a:cubicBezTo>
                      <a:pt x="25194" y="26655"/>
                      <a:pt x="23730" y="27690"/>
                      <a:pt x="23015" y="29155"/>
                    </a:cubicBezTo>
                    <a:cubicBezTo>
                      <a:pt x="22611" y="29965"/>
                      <a:pt x="22408" y="30846"/>
                      <a:pt x="22230" y="31727"/>
                    </a:cubicBezTo>
                    <a:cubicBezTo>
                      <a:pt x="22027" y="32715"/>
                      <a:pt x="21825" y="33715"/>
                      <a:pt x="21622" y="34703"/>
                    </a:cubicBezTo>
                    <a:cubicBezTo>
                      <a:pt x="21396" y="35834"/>
                      <a:pt x="21170" y="36977"/>
                      <a:pt x="20956" y="38108"/>
                    </a:cubicBezTo>
                    <a:cubicBezTo>
                      <a:pt x="20384" y="34156"/>
                      <a:pt x="19860" y="30191"/>
                      <a:pt x="19205" y="26250"/>
                    </a:cubicBezTo>
                    <a:cubicBezTo>
                      <a:pt x="23539" y="22416"/>
                      <a:pt x="28052" y="18785"/>
                      <a:pt x="32731" y="15391"/>
                    </a:cubicBezTo>
                    <a:cubicBezTo>
                      <a:pt x="37517" y="11927"/>
                      <a:pt x="42470" y="8700"/>
                      <a:pt x="47578" y="5723"/>
                    </a:cubicBezTo>
                    <a:cubicBezTo>
                      <a:pt x="49161" y="4795"/>
                      <a:pt x="50757" y="3902"/>
                      <a:pt x="52364" y="3009"/>
                    </a:cubicBezTo>
                    <a:close/>
                    <a:moveTo>
                      <a:pt x="24361" y="29000"/>
                    </a:moveTo>
                    <a:cubicBezTo>
                      <a:pt x="26671" y="29822"/>
                      <a:pt x="29052" y="30465"/>
                      <a:pt x="31421" y="31072"/>
                    </a:cubicBezTo>
                    <a:cubicBezTo>
                      <a:pt x="31159" y="31298"/>
                      <a:pt x="30897" y="31548"/>
                      <a:pt x="30647" y="31762"/>
                    </a:cubicBezTo>
                    <a:cubicBezTo>
                      <a:pt x="30171" y="32179"/>
                      <a:pt x="29707" y="32596"/>
                      <a:pt x="29242" y="33013"/>
                    </a:cubicBezTo>
                    <a:cubicBezTo>
                      <a:pt x="28266" y="33894"/>
                      <a:pt x="27302" y="34798"/>
                      <a:pt x="26349" y="35703"/>
                    </a:cubicBezTo>
                    <a:cubicBezTo>
                      <a:pt x="25408" y="36596"/>
                      <a:pt x="24480" y="37501"/>
                      <a:pt x="23563" y="38418"/>
                    </a:cubicBezTo>
                    <a:cubicBezTo>
                      <a:pt x="23408" y="38573"/>
                      <a:pt x="23253" y="38739"/>
                      <a:pt x="23099" y="38894"/>
                    </a:cubicBezTo>
                    <a:cubicBezTo>
                      <a:pt x="22575" y="39370"/>
                      <a:pt x="22039" y="39859"/>
                      <a:pt x="21515" y="40335"/>
                    </a:cubicBezTo>
                    <a:cubicBezTo>
                      <a:pt x="21849" y="38799"/>
                      <a:pt x="22182" y="37263"/>
                      <a:pt x="22515" y="35739"/>
                    </a:cubicBezTo>
                    <a:cubicBezTo>
                      <a:pt x="22694" y="34858"/>
                      <a:pt x="22872" y="33965"/>
                      <a:pt x="23063" y="33084"/>
                    </a:cubicBezTo>
                    <a:cubicBezTo>
                      <a:pt x="23230" y="32251"/>
                      <a:pt x="23384" y="31405"/>
                      <a:pt x="23623" y="30596"/>
                    </a:cubicBezTo>
                    <a:cubicBezTo>
                      <a:pt x="23789" y="30024"/>
                      <a:pt x="24039" y="29488"/>
                      <a:pt x="24361" y="29000"/>
                    </a:cubicBezTo>
                    <a:close/>
                    <a:moveTo>
                      <a:pt x="55951" y="0"/>
                    </a:moveTo>
                    <a:cubicBezTo>
                      <a:pt x="55858" y="0"/>
                      <a:pt x="55761" y="34"/>
                      <a:pt x="55674" y="116"/>
                    </a:cubicBezTo>
                    <a:cubicBezTo>
                      <a:pt x="55591" y="175"/>
                      <a:pt x="55507" y="247"/>
                      <a:pt x="55436" y="318"/>
                    </a:cubicBezTo>
                    <a:cubicBezTo>
                      <a:pt x="55031" y="520"/>
                      <a:pt x="54638" y="735"/>
                      <a:pt x="54245" y="937"/>
                    </a:cubicBezTo>
                    <a:cubicBezTo>
                      <a:pt x="51197" y="2128"/>
                      <a:pt x="48197" y="3437"/>
                      <a:pt x="45161" y="4652"/>
                    </a:cubicBezTo>
                    <a:cubicBezTo>
                      <a:pt x="41684" y="6045"/>
                      <a:pt x="38172" y="7367"/>
                      <a:pt x="34636" y="8581"/>
                    </a:cubicBezTo>
                    <a:cubicBezTo>
                      <a:pt x="27683" y="10974"/>
                      <a:pt x="20586" y="12974"/>
                      <a:pt x="13371" y="14415"/>
                    </a:cubicBezTo>
                    <a:cubicBezTo>
                      <a:pt x="9204" y="15248"/>
                      <a:pt x="5001" y="15927"/>
                      <a:pt x="774" y="16332"/>
                    </a:cubicBezTo>
                    <a:cubicBezTo>
                      <a:pt x="346" y="16380"/>
                      <a:pt x="1" y="16927"/>
                      <a:pt x="382" y="17261"/>
                    </a:cubicBezTo>
                    <a:cubicBezTo>
                      <a:pt x="2215" y="18844"/>
                      <a:pt x="4311" y="20142"/>
                      <a:pt x="6418" y="21297"/>
                    </a:cubicBezTo>
                    <a:cubicBezTo>
                      <a:pt x="8764" y="22583"/>
                      <a:pt x="11216" y="23678"/>
                      <a:pt x="13681" y="24714"/>
                    </a:cubicBezTo>
                    <a:cubicBezTo>
                      <a:pt x="14848" y="25202"/>
                      <a:pt x="16026" y="25678"/>
                      <a:pt x="17205" y="26143"/>
                    </a:cubicBezTo>
                    <a:cubicBezTo>
                      <a:pt x="17550" y="26607"/>
                      <a:pt x="17777" y="27179"/>
                      <a:pt x="17931" y="27738"/>
                    </a:cubicBezTo>
                    <a:cubicBezTo>
                      <a:pt x="18193" y="28750"/>
                      <a:pt x="18336" y="29786"/>
                      <a:pt x="18527" y="30810"/>
                    </a:cubicBezTo>
                    <a:cubicBezTo>
                      <a:pt x="18967" y="33084"/>
                      <a:pt x="19408" y="35370"/>
                      <a:pt x="19813" y="37668"/>
                    </a:cubicBezTo>
                    <a:cubicBezTo>
                      <a:pt x="20051" y="38954"/>
                      <a:pt x="20313" y="40263"/>
                      <a:pt x="20503" y="41561"/>
                    </a:cubicBezTo>
                    <a:cubicBezTo>
                      <a:pt x="20532" y="41771"/>
                      <a:pt x="20715" y="41866"/>
                      <a:pt x="20899" y="41866"/>
                    </a:cubicBezTo>
                    <a:cubicBezTo>
                      <a:pt x="21018" y="41866"/>
                      <a:pt x="21138" y="41827"/>
                      <a:pt x="21217" y="41752"/>
                    </a:cubicBezTo>
                    <a:cubicBezTo>
                      <a:pt x="23301" y="39882"/>
                      <a:pt x="25385" y="38025"/>
                      <a:pt x="27456" y="36156"/>
                    </a:cubicBezTo>
                    <a:cubicBezTo>
                      <a:pt x="28480" y="35227"/>
                      <a:pt x="29504" y="34298"/>
                      <a:pt x="30516" y="33370"/>
                    </a:cubicBezTo>
                    <a:cubicBezTo>
                      <a:pt x="31314" y="32632"/>
                      <a:pt x="32136" y="31679"/>
                      <a:pt x="33255" y="31512"/>
                    </a:cubicBezTo>
                    <a:cubicBezTo>
                      <a:pt x="35434" y="32036"/>
                      <a:pt x="37624" y="32524"/>
                      <a:pt x="39827" y="32953"/>
                    </a:cubicBezTo>
                    <a:cubicBezTo>
                      <a:pt x="41339" y="33239"/>
                      <a:pt x="42851" y="33525"/>
                      <a:pt x="44363" y="33763"/>
                    </a:cubicBezTo>
                    <a:cubicBezTo>
                      <a:pt x="44405" y="33770"/>
                      <a:pt x="44445" y="33773"/>
                      <a:pt x="44485" y="33773"/>
                    </a:cubicBezTo>
                    <a:cubicBezTo>
                      <a:pt x="44786" y="33773"/>
                      <a:pt x="45021" y="33576"/>
                      <a:pt x="45042" y="33239"/>
                    </a:cubicBezTo>
                    <a:cubicBezTo>
                      <a:pt x="45304" y="28679"/>
                      <a:pt x="45982" y="24131"/>
                      <a:pt x="47197" y="19713"/>
                    </a:cubicBezTo>
                    <a:cubicBezTo>
                      <a:pt x="48388" y="15403"/>
                      <a:pt x="50078" y="11236"/>
                      <a:pt x="52245" y="7331"/>
                    </a:cubicBezTo>
                    <a:cubicBezTo>
                      <a:pt x="53507" y="5081"/>
                      <a:pt x="54900" y="2902"/>
                      <a:pt x="56400" y="806"/>
                    </a:cubicBezTo>
                    <a:cubicBezTo>
                      <a:pt x="56412" y="782"/>
                      <a:pt x="56424" y="771"/>
                      <a:pt x="56436" y="747"/>
                    </a:cubicBezTo>
                    <a:cubicBezTo>
                      <a:pt x="56436" y="747"/>
                      <a:pt x="56436" y="735"/>
                      <a:pt x="56436" y="735"/>
                    </a:cubicBezTo>
                    <a:cubicBezTo>
                      <a:pt x="56460" y="699"/>
                      <a:pt x="56484" y="663"/>
                      <a:pt x="56484" y="628"/>
                    </a:cubicBezTo>
                    <a:cubicBezTo>
                      <a:pt x="56543" y="437"/>
                      <a:pt x="56436" y="259"/>
                      <a:pt x="56281" y="139"/>
                    </a:cubicBezTo>
                    <a:cubicBezTo>
                      <a:pt x="56193" y="58"/>
                      <a:pt x="56075" y="0"/>
                      <a:pt x="559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2361" name="Google Shape;2361;p42"/>
            <p:cNvSpPr txBox="1"/>
            <p:nvPr/>
          </p:nvSpPr>
          <p:spPr>
            <a:xfrm>
              <a:off x="6820675" y="1891138"/>
              <a:ext cx="1450239" cy="429600"/>
            </a:xfrm>
            <a:prstGeom prst="rect">
              <a:avLst/>
            </a:prstGeom>
            <a:noFill/>
            <a:ln>
              <a:noFill/>
            </a:ln>
          </p:spPr>
          <p:txBody>
            <a:bodyPr spcFirstLastPara="1" wrap="square" lIns="121900" tIns="121900" rIns="121900" bIns="121900" anchor="ctr" anchorCtr="0">
              <a:noAutofit/>
            </a:bodyPr>
            <a:lstStyle/>
            <a:p>
              <a:r>
                <a:rPr lang="en" sz="2267" dirty="0">
                  <a:solidFill>
                    <a:srgbClr val="434343"/>
                  </a:solidFill>
                  <a:latin typeface="Fira Sans Extra Condensed Medium"/>
                  <a:ea typeface="Fira Sans Extra Condensed Medium"/>
                  <a:cs typeface="Fira Sans Extra Condensed Medium"/>
                  <a:sym typeface="Fira Sans Extra Condensed Medium"/>
                </a:rPr>
                <a:t>Multi-Cloud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4" name="Footer Placeholder 13">
            <a:extLst>
              <a:ext uri="{FF2B5EF4-FFF2-40B4-BE49-F238E27FC236}">
                <a16:creationId xmlns:a16="http://schemas.microsoft.com/office/drawing/2014/main" id="{2CDA759B-C337-7AC3-35E4-EA89F599060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B5339D34-7683-48CC-B457-0A6121E6F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Pointing Arrow Clip Art">
            <a:extLst>
              <a:ext uri="{FF2B5EF4-FFF2-40B4-BE49-F238E27FC236}">
                <a16:creationId xmlns:a16="http://schemas.microsoft.com/office/drawing/2014/main" id="{CABCDED6-E71E-7941-7FBA-5E460F823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35467">
            <a:off x="4455233" y="1922717"/>
            <a:ext cx="1323507" cy="9154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agnifying glass and question mark">
            <a:extLst>
              <a:ext uri="{FF2B5EF4-FFF2-40B4-BE49-F238E27FC236}">
                <a16:creationId xmlns:a16="http://schemas.microsoft.com/office/drawing/2014/main" id="{263C89B9-54C7-D360-9BCC-D5C82DF40C39}"/>
              </a:ext>
            </a:extLst>
          </p:cNvPr>
          <p:cNvPicPr>
            <a:picLocks noChangeAspect="1"/>
          </p:cNvPicPr>
          <p:nvPr/>
        </p:nvPicPr>
        <p:blipFill>
          <a:blip r:embed="rId3">
            <a:extLst>
              <a:ext uri="{28A0092B-C50C-407E-A947-70E740481C1C}">
                <a14:useLocalDpi xmlns:a14="http://schemas.microsoft.com/office/drawing/2010/main" val="0"/>
              </a:ext>
            </a:extLst>
          </a:blip>
          <a:srcRect t="19"/>
          <a:stretch/>
        </p:blipFill>
        <p:spPr>
          <a:xfrm>
            <a:off x="224" y="0"/>
            <a:ext cx="12191551" cy="6858000"/>
          </a:xfrm>
          <a:prstGeom prst="rect">
            <a:avLst/>
          </a:prstGeom>
        </p:spPr>
      </p:pic>
      <p:sp>
        <p:nvSpPr>
          <p:cNvPr id="7" name="Footer Placeholder 13">
            <a:extLst>
              <a:ext uri="{FF2B5EF4-FFF2-40B4-BE49-F238E27FC236}">
                <a16:creationId xmlns:a16="http://schemas.microsoft.com/office/drawing/2014/main" id="{2D3168EA-C812-6CB9-383A-4612D8D433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6A4F352A-B39F-C81A-9574-D71ED7B5D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C56B4A6A-48DD-08F6-7B23-FED9F8B57488}"/>
              </a:ext>
            </a:extLst>
          </p:cNvPr>
          <p:cNvSpPr>
            <a:spLocks noGrp="1"/>
          </p:cNvSpPr>
          <p:nvPr>
            <p:ph type="title"/>
          </p:nvPr>
        </p:nvSpPr>
        <p:spPr>
          <a:xfrm>
            <a:off x="496889" y="1007031"/>
            <a:ext cx="3449821" cy="2602852"/>
          </a:xfrm>
        </p:spPr>
        <p:txBody>
          <a:bodyPr>
            <a:normAutofit/>
          </a:bodyPr>
          <a:lstStyle/>
          <a:p>
            <a:r>
              <a:rPr lang="en-US" b="1" dirty="0"/>
              <a:t>Your cloud journey?</a:t>
            </a:r>
            <a:br>
              <a:rPr lang="en-US" b="1" dirty="0">
                <a:solidFill>
                  <a:schemeClr val="bg1"/>
                </a:solidFill>
              </a:rPr>
            </a:br>
            <a:endParaRPr lang="en-US" b="1" dirty="0">
              <a:solidFill>
                <a:schemeClr val="bg1"/>
              </a:solidFill>
            </a:endParaRPr>
          </a:p>
        </p:txBody>
      </p:sp>
      <p:sp>
        <p:nvSpPr>
          <p:cNvPr id="5" name="Rectangle 4">
            <a:extLst>
              <a:ext uri="{FF2B5EF4-FFF2-40B4-BE49-F238E27FC236}">
                <a16:creationId xmlns:a16="http://schemas.microsoft.com/office/drawing/2014/main" id="{7E1C0FB7-EB48-9EA4-05B6-285AC8755560}"/>
              </a:ext>
            </a:extLst>
          </p:cNvPr>
          <p:cNvSpPr/>
          <p:nvPr/>
        </p:nvSpPr>
        <p:spPr>
          <a:xfrm rot="20854854">
            <a:off x="2995617" y="406867"/>
            <a:ext cx="2515216" cy="1200329"/>
          </a:xfrm>
          <a:prstGeom prst="rect">
            <a:avLst/>
          </a:prstGeom>
          <a:noFill/>
        </p:spPr>
        <p:txBody>
          <a:bodyPr wrap="square" lIns="91440" tIns="45720" rIns="91440" bIns="45720">
            <a:spAutoFit/>
          </a:bodyPr>
          <a:lstStyle/>
          <a:p>
            <a:pPr algn="ctr"/>
            <a:r>
              <a:rPr lang="en-GB" sz="7200" dirty="0">
                <a:ln w="0"/>
                <a:effectLst>
                  <a:outerShdw blurRad="38100" dist="19050" dir="2700000" algn="tl" rotWithShape="0">
                    <a:schemeClr val="dk1">
                      <a:alpha val="40000"/>
                    </a:schemeClr>
                  </a:outerShdw>
                </a:effectLst>
              </a:rPr>
              <a:t>native</a:t>
            </a:r>
            <a:endParaRPr lang="en-GB" sz="7200" b="0" cap="none" spc="0" dirty="0">
              <a:ln w="0"/>
              <a:effectLst>
                <a:outerShdw blurRad="38100" dist="19050" dir="2700000" algn="tl" rotWithShape="0">
                  <a:schemeClr val="dk1">
                    <a:alpha val="40000"/>
                  </a:schemeClr>
                </a:outerShdw>
              </a:effectLst>
            </a:endParaRPr>
          </a:p>
        </p:txBody>
      </p:sp>
      <p:pic>
        <p:nvPicPr>
          <p:cNvPr id="6" name="Picture 5" descr="A gold coin with arms and legs and a cigarette in its mouth&#10;&#10;Description automatically generated">
            <a:extLst>
              <a:ext uri="{FF2B5EF4-FFF2-40B4-BE49-F238E27FC236}">
                <a16:creationId xmlns:a16="http://schemas.microsoft.com/office/drawing/2014/main" id="{D2150F95-DD1F-2E4C-342F-FC6DE0BF22AD}"/>
              </a:ext>
            </a:extLst>
          </p:cNvPr>
          <p:cNvPicPr>
            <a:picLocks noChangeAspect="1"/>
          </p:cNvPicPr>
          <p:nvPr/>
        </p:nvPicPr>
        <p:blipFill rotWithShape="1">
          <a:blip r:embed="rId5">
            <a:extLst>
              <a:ext uri="{28A0092B-C50C-407E-A947-70E740481C1C}">
                <a14:useLocalDpi xmlns:a14="http://schemas.microsoft.com/office/drawing/2010/main" val="0"/>
              </a:ext>
            </a:extLst>
          </a:blip>
          <a:srcRect l="37855" t="40155" r="29897" b="18760"/>
          <a:stretch/>
        </p:blipFill>
        <p:spPr>
          <a:xfrm>
            <a:off x="9179052" y="2308457"/>
            <a:ext cx="3147237" cy="4009700"/>
          </a:xfrm>
          <a:prstGeom prst="rect">
            <a:avLst/>
          </a:prstGeom>
        </p:spPr>
      </p:pic>
      <p:pic>
        <p:nvPicPr>
          <p:cNvPr id="9" name="Picture 4" descr="Saxo Bank investeringsporteføljer | Investér i fonde">
            <a:extLst>
              <a:ext uri="{FF2B5EF4-FFF2-40B4-BE49-F238E27FC236}">
                <a16:creationId xmlns:a16="http://schemas.microsoft.com/office/drawing/2014/main" id="{EE93C9BD-3050-4B87-643D-465977EBAA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3336" y="5976630"/>
            <a:ext cx="1264131" cy="796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885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Us</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1.2 million clients</a:t>
            </a:r>
          </a:p>
          <a:p>
            <a:r>
              <a:rPr lang="de-DE" sz="2000" dirty="0"/>
              <a:t>Euro 114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0764" y="6165491"/>
            <a:ext cx="961583" cy="416187"/>
          </a:xfrm>
          <a:prstGeom prst="rect">
            <a:avLst/>
          </a:prstGeom>
        </p:spPr>
      </p:pic>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alpha val="80000"/>
                  </a:prstClr>
                </a:solidFill>
                <a:effectLst/>
                <a:uLnTx/>
                <a:uFillTx/>
                <a:latin typeface="Aptos" panose="02110004020202020204"/>
                <a:ea typeface="+mn-ea"/>
                <a:cs typeface="+mn-cs"/>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93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8801-EAC2-F0CC-8785-9B752921774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C18660-AAD4-8693-D8F5-946B82611144}"/>
              </a:ext>
            </a:extLst>
          </p:cNvPr>
          <p:cNvSpPr>
            <a:spLocks noGrp="1"/>
          </p:cNvSpPr>
          <p:nvPr>
            <p:ph type="subTitle" idx="1"/>
          </p:nvPr>
        </p:nvSpPr>
        <p:spPr/>
        <p:txBody>
          <a:bodyPr/>
          <a:lstStyle/>
          <a:p>
            <a:endParaRPr lang="en-US"/>
          </a:p>
        </p:txBody>
      </p:sp>
      <p:pic>
        <p:nvPicPr>
          <p:cNvPr id="5" name="Content Placeholder 4" descr="Heart shape cloud on a blue sky">
            <a:extLst>
              <a:ext uri="{FF2B5EF4-FFF2-40B4-BE49-F238E27FC236}">
                <a16:creationId xmlns:a16="http://schemas.microsoft.com/office/drawing/2014/main" id="{1EB62567-681D-C1EC-54AC-8E8101D29319}"/>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t="7820" b="7820"/>
          <a:stretch/>
        </p:blipFill>
        <p:spPr>
          <a:xfrm>
            <a:off x="0" y="1588"/>
            <a:ext cx="12192000" cy="6856412"/>
          </a:xfrm>
          <a:prstGeom prst="rect">
            <a:avLst/>
          </a:prstGeom>
        </p:spPr>
      </p:pic>
      <p:sp>
        <p:nvSpPr>
          <p:cNvPr id="4" name="Footer Placeholder 13">
            <a:extLst>
              <a:ext uri="{FF2B5EF4-FFF2-40B4-BE49-F238E27FC236}">
                <a16:creationId xmlns:a16="http://schemas.microsoft.com/office/drawing/2014/main" id="{FA198923-B79D-3069-9F50-0509878AD8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B4A9D3CC-AE49-FDC5-8287-4701BCB6F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E0C1B60-FEE3-269B-7CDF-D855301FEB07}"/>
              </a:ext>
            </a:extLst>
          </p:cNvPr>
          <p:cNvGrpSpPr/>
          <p:nvPr/>
        </p:nvGrpSpPr>
        <p:grpSpPr>
          <a:xfrm>
            <a:off x="4620956" y="1780714"/>
            <a:ext cx="4118923" cy="3296572"/>
            <a:chOff x="861647" y="2109779"/>
            <a:chExt cx="4118923" cy="3296572"/>
          </a:xfrm>
        </p:grpSpPr>
        <p:pic>
          <p:nvPicPr>
            <p:cNvPr id="1026" name="Picture 2" descr="Cartoon Rocket Ship Clipart | Free download on ClipArtMag">
              <a:extLst>
                <a:ext uri="{FF2B5EF4-FFF2-40B4-BE49-F238E27FC236}">
                  <a16:creationId xmlns:a16="http://schemas.microsoft.com/office/drawing/2014/main" id="{A80328CF-1A75-E45C-D1AD-C6AA7D54D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647" y="2109779"/>
              <a:ext cx="3443086" cy="32965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8ACBCC-B87B-69D3-4B47-A051033B5D24}"/>
                </a:ext>
              </a:extLst>
            </p:cNvPr>
            <p:cNvSpPr txBox="1"/>
            <p:nvPr/>
          </p:nvSpPr>
          <p:spPr>
            <a:xfrm rot="19597463">
              <a:off x="2589063" y="2995895"/>
              <a:ext cx="2391507" cy="382032"/>
            </a:xfrm>
            <a:prstGeom prst="rect">
              <a:avLst/>
            </a:prstGeom>
            <a:noFill/>
          </p:spPr>
          <p:txBody>
            <a:bodyPr wrap="none" lIns="0" tIns="0" rIns="0" bIns="0" rtlCol="0">
              <a:noAutofit/>
            </a:bodyPr>
            <a:lstStyle/>
            <a:p>
              <a:pPr algn="l"/>
              <a:r>
                <a:rPr lang="en-DK" sz="3200" dirty="0">
                  <a:latin typeface="Britannic Bold" panose="020B0903060703020204" pitchFamily="34" charset="77"/>
                </a:rPr>
                <a:t>AWS</a:t>
              </a:r>
            </a:p>
          </p:txBody>
        </p:sp>
      </p:grpSp>
      <p:pic>
        <p:nvPicPr>
          <p:cNvPr id="9" name="Picture 4" descr="Saxo Bank investeringsporteføljer | Investér i fonde">
            <a:extLst>
              <a:ext uri="{FF2B5EF4-FFF2-40B4-BE49-F238E27FC236}">
                <a16:creationId xmlns:a16="http://schemas.microsoft.com/office/drawing/2014/main" id="{E9FC8F7A-68FB-80C5-F96D-84C81B6BE1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3336" y="5976630"/>
            <a:ext cx="1264131" cy="796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89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2"/>
          <p:cNvSpPr txBox="1">
            <a:spLocks noGrp="1"/>
          </p:cNvSpPr>
          <p:nvPr>
            <p:ph type="title"/>
          </p:nvPr>
        </p:nvSpPr>
        <p:spPr>
          <a:xfrm>
            <a:off x="466724" y="900000"/>
            <a:ext cx="8435327" cy="719524"/>
          </a:xfrm>
          <a:prstGeom prst="rect">
            <a:avLst/>
          </a:prstGeom>
        </p:spPr>
        <p:txBody>
          <a:bodyPr spcFirstLastPara="1" vert="horz" wrap="square" lIns="121900" tIns="121900" rIns="121900" bIns="121900" rtlCol="0" anchor="ctr" anchorCtr="0">
            <a:noAutofit/>
          </a:bodyPr>
          <a:lstStyle/>
          <a:p>
            <a:pPr>
              <a:spcBef>
                <a:spcPts val="0"/>
              </a:spcBef>
            </a:pPr>
            <a:r>
              <a:rPr lang="en-US" dirty="0"/>
              <a:t>Cloud Computing Benefits</a:t>
            </a:r>
            <a:endParaRPr dirty="0"/>
          </a:p>
        </p:txBody>
      </p:sp>
      <p:grpSp>
        <p:nvGrpSpPr>
          <p:cNvPr id="519" name="Google Shape;519;p22"/>
          <p:cNvGrpSpPr/>
          <p:nvPr/>
        </p:nvGrpSpPr>
        <p:grpSpPr>
          <a:xfrm>
            <a:off x="5126800" y="2293086"/>
            <a:ext cx="1974800" cy="2794434"/>
            <a:chOff x="3845100" y="1719813"/>
            <a:chExt cx="1481100" cy="2095825"/>
          </a:xfrm>
        </p:grpSpPr>
        <p:sp>
          <p:nvSpPr>
            <p:cNvPr id="520" name="Google Shape;520;p22"/>
            <p:cNvSpPr/>
            <p:nvPr/>
          </p:nvSpPr>
          <p:spPr>
            <a:xfrm>
              <a:off x="4018138" y="1719813"/>
              <a:ext cx="1153425" cy="757200"/>
            </a:xfrm>
            <a:custGeom>
              <a:avLst/>
              <a:gdLst/>
              <a:ahLst/>
              <a:cxnLst/>
              <a:rect l="l" t="t" r="r" b="b"/>
              <a:pathLst>
                <a:path w="46137" h="30288" extrusionOk="0">
                  <a:moveTo>
                    <a:pt x="23069" y="1"/>
                  </a:moveTo>
                  <a:cubicBezTo>
                    <a:pt x="22408" y="1"/>
                    <a:pt x="21747" y="170"/>
                    <a:pt x="21158" y="510"/>
                  </a:cubicBezTo>
                  <a:lnTo>
                    <a:pt x="1917" y="11606"/>
                  </a:lnTo>
                  <a:cubicBezTo>
                    <a:pt x="739" y="12297"/>
                    <a:pt x="0" y="13547"/>
                    <a:pt x="0" y="14916"/>
                  </a:cubicBezTo>
                  <a:lnTo>
                    <a:pt x="0" y="30287"/>
                  </a:lnTo>
                  <a:lnTo>
                    <a:pt x="46137" y="30287"/>
                  </a:lnTo>
                  <a:lnTo>
                    <a:pt x="46137" y="14916"/>
                  </a:lnTo>
                  <a:cubicBezTo>
                    <a:pt x="46137" y="13547"/>
                    <a:pt x="45399" y="12297"/>
                    <a:pt x="44220" y="11606"/>
                  </a:cubicBezTo>
                  <a:lnTo>
                    <a:pt x="24980" y="510"/>
                  </a:lnTo>
                  <a:cubicBezTo>
                    <a:pt x="24390" y="170"/>
                    <a:pt x="23729" y="1"/>
                    <a:pt x="2306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21" name="Google Shape;521;p22"/>
            <p:cNvSpPr/>
            <p:nvPr/>
          </p:nvSpPr>
          <p:spPr>
            <a:xfrm>
              <a:off x="459321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22" name="Google Shape;522;p22"/>
            <p:cNvSpPr/>
            <p:nvPr/>
          </p:nvSpPr>
          <p:spPr>
            <a:xfrm>
              <a:off x="4192563" y="2070163"/>
              <a:ext cx="804000" cy="804050"/>
            </a:xfrm>
            <a:custGeom>
              <a:avLst/>
              <a:gdLst/>
              <a:ahLst/>
              <a:cxnLst/>
              <a:rect l="l" t="t" r="r" b="b"/>
              <a:pathLst>
                <a:path w="32160"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29" name="Google Shape;529;p22"/>
            <p:cNvSpPr/>
            <p:nvPr/>
          </p:nvSpPr>
          <p:spPr>
            <a:xfrm>
              <a:off x="4571488" y="3190463"/>
              <a:ext cx="43175" cy="43175"/>
            </a:xfrm>
            <a:custGeom>
              <a:avLst/>
              <a:gdLst/>
              <a:ahLst/>
              <a:cxnLst/>
              <a:rect l="l" t="t" r="r" b="b"/>
              <a:pathLst>
                <a:path w="1727" h="1727" extrusionOk="0">
                  <a:moveTo>
                    <a:pt x="869" y="0"/>
                  </a:moveTo>
                  <a:cubicBezTo>
                    <a:pt x="393" y="0"/>
                    <a:pt x="0" y="381"/>
                    <a:pt x="0" y="858"/>
                  </a:cubicBezTo>
                  <a:cubicBezTo>
                    <a:pt x="0" y="1334"/>
                    <a:pt x="393" y="1727"/>
                    <a:pt x="869" y="1727"/>
                  </a:cubicBezTo>
                  <a:cubicBezTo>
                    <a:pt x="1345" y="1727"/>
                    <a:pt x="1726" y="1334"/>
                    <a:pt x="1726" y="858"/>
                  </a:cubicBezTo>
                  <a:cubicBezTo>
                    <a:pt x="1726" y="381"/>
                    <a:pt x="1345" y="0"/>
                    <a:pt x="86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530" name="Google Shape;530;p22"/>
            <p:cNvSpPr txBox="1"/>
            <p:nvPr/>
          </p:nvSpPr>
          <p:spPr>
            <a:xfrm>
              <a:off x="38451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Savings</a:t>
              </a:r>
              <a:endParaRPr sz="2267" dirty="0">
                <a:latin typeface="Fira Sans Extra Condensed Medium"/>
                <a:ea typeface="Fira Sans Extra Condensed Medium"/>
                <a:cs typeface="Fira Sans Extra Condensed Medium"/>
                <a:sym typeface="Fira Sans Extra Condensed Medium"/>
              </a:endParaRPr>
            </a:p>
          </p:txBody>
        </p:sp>
      </p:grpSp>
      <p:grpSp>
        <p:nvGrpSpPr>
          <p:cNvPr id="532" name="Google Shape;532;p22"/>
          <p:cNvGrpSpPr/>
          <p:nvPr/>
        </p:nvGrpSpPr>
        <p:grpSpPr>
          <a:xfrm>
            <a:off x="7009167" y="2293084"/>
            <a:ext cx="1974800" cy="2794433"/>
            <a:chOff x="5256875" y="1719813"/>
            <a:chExt cx="1481100" cy="2095825"/>
          </a:xfrm>
        </p:grpSpPr>
        <p:sp>
          <p:nvSpPr>
            <p:cNvPr id="533" name="Google Shape;533;p22"/>
            <p:cNvSpPr/>
            <p:nvPr/>
          </p:nvSpPr>
          <p:spPr>
            <a:xfrm>
              <a:off x="5433788" y="1719813"/>
              <a:ext cx="1149575" cy="757200"/>
            </a:xfrm>
            <a:custGeom>
              <a:avLst/>
              <a:gdLst/>
              <a:ahLst/>
              <a:cxnLst/>
              <a:rect l="l" t="t" r="r" b="b"/>
              <a:pathLst>
                <a:path w="45983" h="30288" extrusionOk="0">
                  <a:moveTo>
                    <a:pt x="22968" y="1"/>
                  </a:moveTo>
                  <a:cubicBezTo>
                    <a:pt x="22310" y="1"/>
                    <a:pt x="21652" y="170"/>
                    <a:pt x="21063" y="510"/>
                  </a:cubicBezTo>
                  <a:lnTo>
                    <a:pt x="1870" y="11606"/>
                  </a:lnTo>
                  <a:cubicBezTo>
                    <a:pt x="691" y="12297"/>
                    <a:pt x="0" y="13547"/>
                    <a:pt x="0" y="14916"/>
                  </a:cubicBezTo>
                  <a:lnTo>
                    <a:pt x="0" y="30287"/>
                  </a:lnTo>
                  <a:lnTo>
                    <a:pt x="45982" y="30287"/>
                  </a:lnTo>
                  <a:lnTo>
                    <a:pt x="45982" y="14916"/>
                  </a:lnTo>
                  <a:cubicBezTo>
                    <a:pt x="45982" y="13547"/>
                    <a:pt x="45268" y="12297"/>
                    <a:pt x="44089" y="11606"/>
                  </a:cubicBezTo>
                  <a:lnTo>
                    <a:pt x="24873" y="510"/>
                  </a:lnTo>
                  <a:cubicBezTo>
                    <a:pt x="24283" y="170"/>
                    <a:pt x="23625" y="1"/>
                    <a:pt x="22968" y="1"/>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34" name="Google Shape;534;p22"/>
            <p:cNvSpPr/>
            <p:nvPr/>
          </p:nvSpPr>
          <p:spPr>
            <a:xfrm>
              <a:off x="5999938"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35" name="Google Shape;535;p22"/>
            <p:cNvSpPr/>
            <p:nvPr/>
          </p:nvSpPr>
          <p:spPr>
            <a:xfrm>
              <a:off x="5606138" y="2070163"/>
              <a:ext cx="803975" cy="804050"/>
            </a:xfrm>
            <a:custGeom>
              <a:avLst/>
              <a:gdLst/>
              <a:ahLst/>
              <a:cxnLst/>
              <a:rect l="l" t="t" r="r" b="b"/>
              <a:pathLst>
                <a:path w="32159" h="32162" extrusionOk="0">
                  <a:moveTo>
                    <a:pt x="16078" y="0"/>
                  </a:moveTo>
                  <a:cubicBezTo>
                    <a:pt x="13302" y="0"/>
                    <a:pt x="10525" y="718"/>
                    <a:pt x="8037" y="2152"/>
                  </a:cubicBezTo>
                  <a:cubicBezTo>
                    <a:pt x="3060" y="5022"/>
                    <a:pt x="0" y="10332"/>
                    <a:pt x="0" y="16083"/>
                  </a:cubicBezTo>
                  <a:cubicBezTo>
                    <a:pt x="0" y="21821"/>
                    <a:pt x="3060" y="27132"/>
                    <a:pt x="8037" y="30001"/>
                  </a:cubicBezTo>
                  <a:cubicBezTo>
                    <a:pt x="10525" y="31442"/>
                    <a:pt x="13302" y="32162"/>
                    <a:pt x="16078" y="32162"/>
                  </a:cubicBezTo>
                  <a:cubicBezTo>
                    <a:pt x="18854" y="32162"/>
                    <a:pt x="21628" y="31442"/>
                    <a:pt x="24110" y="30001"/>
                  </a:cubicBezTo>
                  <a:cubicBezTo>
                    <a:pt x="29087" y="27132"/>
                    <a:pt x="32159" y="21821"/>
                    <a:pt x="32159" y="16083"/>
                  </a:cubicBezTo>
                  <a:cubicBezTo>
                    <a:pt x="32159" y="10332"/>
                    <a:pt x="29087" y="5022"/>
                    <a:pt x="24110" y="2152"/>
                  </a:cubicBezTo>
                  <a:cubicBezTo>
                    <a:pt x="21628" y="718"/>
                    <a:pt x="18854" y="0"/>
                    <a:pt x="16078"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542" name="Google Shape;542;p22"/>
            <p:cNvSpPr/>
            <p:nvPr/>
          </p:nvSpPr>
          <p:spPr>
            <a:xfrm>
              <a:off x="5979988" y="3190463"/>
              <a:ext cx="43175" cy="43175"/>
            </a:xfrm>
            <a:custGeom>
              <a:avLst/>
              <a:gdLst/>
              <a:ahLst/>
              <a:cxnLst/>
              <a:rect l="l" t="t" r="r" b="b"/>
              <a:pathLst>
                <a:path w="1727" h="1727" extrusionOk="0">
                  <a:moveTo>
                    <a:pt x="858" y="0"/>
                  </a:moveTo>
                  <a:cubicBezTo>
                    <a:pt x="381" y="0"/>
                    <a:pt x="0" y="381"/>
                    <a:pt x="0" y="858"/>
                  </a:cubicBezTo>
                  <a:cubicBezTo>
                    <a:pt x="0" y="1334"/>
                    <a:pt x="381" y="1727"/>
                    <a:pt x="858" y="1727"/>
                  </a:cubicBezTo>
                  <a:cubicBezTo>
                    <a:pt x="1334" y="1727"/>
                    <a:pt x="1727" y="1334"/>
                    <a:pt x="1727" y="858"/>
                  </a:cubicBezTo>
                  <a:cubicBezTo>
                    <a:pt x="1727" y="381"/>
                    <a:pt x="1334" y="0"/>
                    <a:pt x="858" y="0"/>
                  </a:cubicBezTo>
                  <a:close/>
                </a:path>
              </a:pathLst>
            </a:custGeom>
            <a:solidFill>
              <a:srgbClr val="FCBD24"/>
            </a:solidFill>
            <a:ln>
              <a:noFill/>
            </a:ln>
          </p:spPr>
          <p:txBody>
            <a:bodyPr spcFirstLastPara="1" wrap="square" lIns="121900" tIns="121900" rIns="121900" bIns="121900" anchor="ctr" anchorCtr="0">
              <a:noAutofit/>
            </a:bodyPr>
            <a:lstStyle/>
            <a:p>
              <a:endParaRPr sz="2400"/>
            </a:p>
          </p:txBody>
        </p:sp>
        <p:sp>
          <p:nvSpPr>
            <p:cNvPr id="543" name="Google Shape;543;p22"/>
            <p:cNvSpPr txBox="1"/>
            <p:nvPr/>
          </p:nvSpPr>
          <p:spPr>
            <a:xfrm>
              <a:off x="5256875"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Flexible</a:t>
              </a:r>
              <a:endParaRPr sz="2267" dirty="0">
                <a:latin typeface="Fira Sans Extra Condensed Medium"/>
                <a:ea typeface="Fira Sans Extra Condensed Medium"/>
                <a:cs typeface="Fira Sans Extra Condensed Medium"/>
                <a:sym typeface="Fira Sans Extra Condensed Medium"/>
              </a:endParaRPr>
            </a:p>
          </p:txBody>
        </p:sp>
      </p:grpSp>
      <p:grpSp>
        <p:nvGrpSpPr>
          <p:cNvPr id="545" name="Google Shape;545;p22"/>
          <p:cNvGrpSpPr/>
          <p:nvPr/>
        </p:nvGrpSpPr>
        <p:grpSpPr>
          <a:xfrm>
            <a:off x="8902051" y="2293084"/>
            <a:ext cx="1974800" cy="2794433"/>
            <a:chOff x="6676538" y="1719813"/>
            <a:chExt cx="1481100" cy="2095825"/>
          </a:xfrm>
        </p:grpSpPr>
        <p:sp>
          <p:nvSpPr>
            <p:cNvPr id="546" name="Google Shape;546;p22"/>
            <p:cNvSpPr/>
            <p:nvPr/>
          </p:nvSpPr>
          <p:spPr>
            <a:xfrm>
              <a:off x="6841988" y="1719813"/>
              <a:ext cx="1153150" cy="757200"/>
            </a:xfrm>
            <a:custGeom>
              <a:avLst/>
              <a:gdLst/>
              <a:ahLst/>
              <a:cxnLst/>
              <a:rect l="l" t="t" r="r" b="b"/>
              <a:pathLst>
                <a:path w="46126" h="30288" extrusionOk="0">
                  <a:moveTo>
                    <a:pt x="23034" y="1"/>
                  </a:moveTo>
                  <a:cubicBezTo>
                    <a:pt x="22373" y="1"/>
                    <a:pt x="21712" y="170"/>
                    <a:pt x="21123" y="510"/>
                  </a:cubicBezTo>
                  <a:lnTo>
                    <a:pt x="1894" y="11606"/>
                  </a:lnTo>
                  <a:cubicBezTo>
                    <a:pt x="715" y="12297"/>
                    <a:pt x="1" y="13547"/>
                    <a:pt x="1" y="14916"/>
                  </a:cubicBezTo>
                  <a:lnTo>
                    <a:pt x="1" y="30287"/>
                  </a:lnTo>
                  <a:lnTo>
                    <a:pt x="46126" y="30287"/>
                  </a:lnTo>
                  <a:lnTo>
                    <a:pt x="46126" y="14916"/>
                  </a:lnTo>
                  <a:cubicBezTo>
                    <a:pt x="46126" y="13547"/>
                    <a:pt x="45376" y="12297"/>
                    <a:pt x="44197" y="11606"/>
                  </a:cubicBezTo>
                  <a:lnTo>
                    <a:pt x="24945" y="510"/>
                  </a:lnTo>
                  <a:cubicBezTo>
                    <a:pt x="24355" y="170"/>
                    <a:pt x="23694" y="1"/>
                    <a:pt x="23034"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47" name="Google Shape;547;p22"/>
            <p:cNvSpPr/>
            <p:nvPr/>
          </p:nvSpPr>
          <p:spPr>
            <a:xfrm>
              <a:off x="7420638" y="2876138"/>
              <a:ext cx="25" cy="337275"/>
            </a:xfrm>
            <a:custGeom>
              <a:avLst/>
              <a:gdLst/>
              <a:ahLst/>
              <a:cxnLst/>
              <a:rect l="l" t="t" r="r" b="b"/>
              <a:pathLst>
                <a:path w="1" h="13491" fill="none" extrusionOk="0">
                  <a:moveTo>
                    <a:pt x="1" y="0"/>
                  </a:moveTo>
                  <a:lnTo>
                    <a:pt x="1"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48" name="Google Shape;548;p22"/>
            <p:cNvSpPr/>
            <p:nvPr/>
          </p:nvSpPr>
          <p:spPr>
            <a:xfrm>
              <a:off x="7015538" y="2070163"/>
              <a:ext cx="803975" cy="804050"/>
            </a:xfrm>
            <a:custGeom>
              <a:avLst/>
              <a:gdLst/>
              <a:ahLst/>
              <a:cxnLst/>
              <a:rect l="l" t="t" r="r" b="b"/>
              <a:pathLst>
                <a:path w="32159" h="32162" extrusionOk="0">
                  <a:moveTo>
                    <a:pt x="16080" y="0"/>
                  </a:moveTo>
                  <a:cubicBezTo>
                    <a:pt x="13303" y="0"/>
                    <a:pt x="10525" y="718"/>
                    <a:pt x="8037" y="2152"/>
                  </a:cubicBezTo>
                  <a:cubicBezTo>
                    <a:pt x="3072" y="5022"/>
                    <a:pt x="0" y="10332"/>
                    <a:pt x="0" y="16083"/>
                  </a:cubicBezTo>
                  <a:cubicBezTo>
                    <a:pt x="0" y="21821"/>
                    <a:pt x="3072" y="27132"/>
                    <a:pt x="8037" y="30001"/>
                  </a:cubicBezTo>
                  <a:cubicBezTo>
                    <a:pt x="10525" y="31442"/>
                    <a:pt x="13303" y="32162"/>
                    <a:pt x="16080"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555" name="Google Shape;555;p22"/>
            <p:cNvSpPr/>
            <p:nvPr/>
          </p:nvSpPr>
          <p:spPr>
            <a:xfrm>
              <a:off x="7400688" y="3190463"/>
              <a:ext cx="43200" cy="43175"/>
            </a:xfrm>
            <a:custGeom>
              <a:avLst/>
              <a:gdLst/>
              <a:ahLst/>
              <a:cxnLst/>
              <a:rect l="l" t="t" r="r" b="b"/>
              <a:pathLst>
                <a:path w="1728"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556" name="Google Shape;556;p22"/>
            <p:cNvSpPr txBox="1"/>
            <p:nvPr/>
          </p:nvSpPr>
          <p:spPr>
            <a:xfrm>
              <a:off x="66765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Innovation</a:t>
              </a:r>
              <a:endParaRPr sz="2267" dirty="0">
                <a:latin typeface="Fira Sans Extra Condensed Medium"/>
                <a:ea typeface="Fira Sans Extra Condensed Medium"/>
                <a:cs typeface="Fira Sans Extra Condensed Medium"/>
                <a:sym typeface="Fira Sans Extra Condensed Medium"/>
              </a:endParaRPr>
            </a:p>
          </p:txBody>
        </p:sp>
      </p:grpSp>
      <p:grpSp>
        <p:nvGrpSpPr>
          <p:cNvPr id="558" name="Google Shape;558;p22"/>
          <p:cNvGrpSpPr/>
          <p:nvPr/>
        </p:nvGrpSpPr>
        <p:grpSpPr>
          <a:xfrm>
            <a:off x="3248585" y="2293086"/>
            <a:ext cx="1974800" cy="2794434"/>
            <a:chOff x="2436438" y="1719813"/>
            <a:chExt cx="1481100" cy="2095825"/>
          </a:xfrm>
        </p:grpSpPr>
        <p:sp>
          <p:nvSpPr>
            <p:cNvPr id="559" name="Google Shape;559;p22"/>
            <p:cNvSpPr/>
            <p:nvPr/>
          </p:nvSpPr>
          <p:spPr>
            <a:xfrm>
              <a:off x="2602788" y="1719813"/>
              <a:ext cx="1149550" cy="757200"/>
            </a:xfrm>
            <a:custGeom>
              <a:avLst/>
              <a:gdLst/>
              <a:ahLst/>
              <a:cxnLst/>
              <a:rect l="l" t="t" r="r" b="b"/>
              <a:pathLst>
                <a:path w="45982" h="30288" extrusionOk="0">
                  <a:moveTo>
                    <a:pt x="22979" y="1"/>
                  </a:moveTo>
                  <a:cubicBezTo>
                    <a:pt x="22321" y="1"/>
                    <a:pt x="21664" y="170"/>
                    <a:pt x="21074" y="510"/>
                  </a:cubicBezTo>
                  <a:lnTo>
                    <a:pt x="1881" y="11606"/>
                  </a:lnTo>
                  <a:cubicBezTo>
                    <a:pt x="691" y="12297"/>
                    <a:pt x="0" y="13547"/>
                    <a:pt x="0" y="14916"/>
                  </a:cubicBezTo>
                  <a:lnTo>
                    <a:pt x="0" y="30287"/>
                  </a:lnTo>
                  <a:lnTo>
                    <a:pt x="45982" y="30287"/>
                  </a:lnTo>
                  <a:lnTo>
                    <a:pt x="45982" y="14916"/>
                  </a:lnTo>
                  <a:cubicBezTo>
                    <a:pt x="45982" y="13547"/>
                    <a:pt x="45280" y="12297"/>
                    <a:pt x="44101" y="11606"/>
                  </a:cubicBezTo>
                  <a:lnTo>
                    <a:pt x="24884" y="510"/>
                  </a:lnTo>
                  <a:cubicBezTo>
                    <a:pt x="24295" y="170"/>
                    <a:pt x="23637" y="1"/>
                    <a:pt x="22979"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60" name="Google Shape;560;p22"/>
            <p:cNvSpPr/>
            <p:nvPr/>
          </p:nvSpPr>
          <p:spPr>
            <a:xfrm>
              <a:off x="31769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61" name="Google Shape;561;p22"/>
            <p:cNvSpPr/>
            <p:nvPr/>
          </p:nvSpPr>
          <p:spPr>
            <a:xfrm>
              <a:off x="2775413" y="2070163"/>
              <a:ext cx="804000" cy="804050"/>
            </a:xfrm>
            <a:custGeom>
              <a:avLst/>
              <a:gdLst/>
              <a:ahLst/>
              <a:cxnLst/>
              <a:rect l="l" t="t" r="r" b="b"/>
              <a:pathLst>
                <a:path w="32160" h="32162" extrusionOk="0">
                  <a:moveTo>
                    <a:pt x="16080" y="0"/>
                  </a:moveTo>
                  <a:cubicBezTo>
                    <a:pt x="13303" y="0"/>
                    <a:pt x="10526" y="718"/>
                    <a:pt x="8037" y="2152"/>
                  </a:cubicBezTo>
                  <a:cubicBezTo>
                    <a:pt x="3061" y="5022"/>
                    <a:pt x="1" y="10332"/>
                    <a:pt x="1" y="16083"/>
                  </a:cubicBezTo>
                  <a:cubicBezTo>
                    <a:pt x="1" y="21821"/>
                    <a:pt x="3061" y="27132"/>
                    <a:pt x="8037" y="30001"/>
                  </a:cubicBezTo>
                  <a:cubicBezTo>
                    <a:pt x="10526" y="31442"/>
                    <a:pt x="13303" y="32162"/>
                    <a:pt x="16080" y="32162"/>
                  </a:cubicBezTo>
                  <a:cubicBezTo>
                    <a:pt x="18857" y="32162"/>
                    <a:pt x="21634" y="31442"/>
                    <a:pt x="24123" y="30001"/>
                  </a:cubicBezTo>
                  <a:cubicBezTo>
                    <a:pt x="29100" y="27132"/>
                    <a:pt x="32160" y="21821"/>
                    <a:pt x="32160" y="16083"/>
                  </a:cubicBezTo>
                  <a:cubicBezTo>
                    <a:pt x="32160" y="10332"/>
                    <a:pt x="29100" y="5022"/>
                    <a:pt x="24123" y="2152"/>
                  </a:cubicBezTo>
                  <a:cubicBezTo>
                    <a:pt x="21634" y="718"/>
                    <a:pt x="18857" y="0"/>
                    <a:pt x="16080"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576" name="Google Shape;576;p22"/>
            <p:cNvSpPr/>
            <p:nvPr/>
          </p:nvSpPr>
          <p:spPr>
            <a:xfrm>
              <a:off x="3157013" y="3190463"/>
              <a:ext cx="43175" cy="43175"/>
            </a:xfrm>
            <a:custGeom>
              <a:avLst/>
              <a:gdLst/>
              <a:ahLst/>
              <a:cxnLst/>
              <a:rect l="l" t="t" r="r" b="b"/>
              <a:pathLst>
                <a:path w="1727" h="1727" extrusionOk="0">
                  <a:moveTo>
                    <a:pt x="858" y="0"/>
                  </a:moveTo>
                  <a:cubicBezTo>
                    <a:pt x="382" y="0"/>
                    <a:pt x="1" y="381"/>
                    <a:pt x="1" y="858"/>
                  </a:cubicBezTo>
                  <a:cubicBezTo>
                    <a:pt x="1" y="1334"/>
                    <a:pt x="382" y="1727"/>
                    <a:pt x="858" y="1727"/>
                  </a:cubicBezTo>
                  <a:cubicBezTo>
                    <a:pt x="1334" y="1727"/>
                    <a:pt x="1727" y="1334"/>
                    <a:pt x="1727" y="858"/>
                  </a:cubicBezTo>
                  <a:cubicBezTo>
                    <a:pt x="1727" y="381"/>
                    <a:pt x="1334" y="0"/>
                    <a:pt x="858"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577" name="Google Shape;577;p22"/>
            <p:cNvSpPr txBox="1"/>
            <p:nvPr/>
          </p:nvSpPr>
          <p:spPr>
            <a:xfrm>
              <a:off x="2436438"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Secure</a:t>
              </a:r>
              <a:endParaRPr sz="2267" dirty="0">
                <a:latin typeface="Fira Sans Extra Condensed Medium"/>
                <a:ea typeface="Fira Sans Extra Condensed Medium"/>
                <a:cs typeface="Fira Sans Extra Condensed Medium"/>
                <a:sym typeface="Fira Sans Extra Condensed Medium"/>
              </a:endParaRPr>
            </a:p>
          </p:txBody>
        </p:sp>
      </p:grpSp>
      <p:grpSp>
        <p:nvGrpSpPr>
          <p:cNvPr id="579" name="Google Shape;579;p22"/>
          <p:cNvGrpSpPr/>
          <p:nvPr/>
        </p:nvGrpSpPr>
        <p:grpSpPr>
          <a:xfrm>
            <a:off x="1315200" y="2293084"/>
            <a:ext cx="1974800" cy="2794433"/>
            <a:chOff x="986400" y="1719813"/>
            <a:chExt cx="1481100" cy="2095825"/>
          </a:xfrm>
        </p:grpSpPr>
        <p:sp>
          <p:nvSpPr>
            <p:cNvPr id="580" name="Google Shape;580;p22"/>
            <p:cNvSpPr/>
            <p:nvPr/>
          </p:nvSpPr>
          <p:spPr>
            <a:xfrm>
              <a:off x="1176113" y="1719813"/>
              <a:ext cx="1153450" cy="757200"/>
            </a:xfrm>
            <a:custGeom>
              <a:avLst/>
              <a:gdLst/>
              <a:ahLst/>
              <a:cxnLst/>
              <a:rect l="l" t="t" r="r" b="b"/>
              <a:pathLst>
                <a:path w="46138" h="30288" extrusionOk="0">
                  <a:moveTo>
                    <a:pt x="23087" y="1"/>
                  </a:moveTo>
                  <a:cubicBezTo>
                    <a:pt x="22429" y="1"/>
                    <a:pt x="21771" y="170"/>
                    <a:pt x="21182" y="510"/>
                  </a:cubicBezTo>
                  <a:lnTo>
                    <a:pt x="1929" y="11606"/>
                  </a:lnTo>
                  <a:cubicBezTo>
                    <a:pt x="751" y="12297"/>
                    <a:pt x="0" y="13547"/>
                    <a:pt x="0" y="14916"/>
                  </a:cubicBezTo>
                  <a:lnTo>
                    <a:pt x="0" y="30287"/>
                  </a:lnTo>
                  <a:lnTo>
                    <a:pt x="46137" y="30287"/>
                  </a:lnTo>
                  <a:lnTo>
                    <a:pt x="46137" y="14916"/>
                  </a:lnTo>
                  <a:cubicBezTo>
                    <a:pt x="46137" y="13547"/>
                    <a:pt x="45411" y="12297"/>
                    <a:pt x="44220" y="11606"/>
                  </a:cubicBezTo>
                  <a:lnTo>
                    <a:pt x="24992" y="510"/>
                  </a:lnTo>
                  <a:cubicBezTo>
                    <a:pt x="24402" y="170"/>
                    <a:pt x="23745" y="1"/>
                    <a:pt x="23087"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81" name="Google Shape;581;p22"/>
            <p:cNvSpPr/>
            <p:nvPr/>
          </p:nvSpPr>
          <p:spPr>
            <a:xfrm>
              <a:off x="1728563" y="2876138"/>
              <a:ext cx="25" cy="337275"/>
            </a:xfrm>
            <a:custGeom>
              <a:avLst/>
              <a:gdLst/>
              <a:ahLst/>
              <a:cxnLst/>
              <a:rect l="l" t="t" r="r" b="b"/>
              <a:pathLst>
                <a:path w="1" h="13491" fill="none" extrusionOk="0">
                  <a:moveTo>
                    <a:pt x="0" y="0"/>
                  </a:moveTo>
                  <a:lnTo>
                    <a:pt x="0" y="13490"/>
                  </a:lnTo>
                </a:path>
              </a:pathLst>
            </a:custGeom>
            <a:noFill/>
            <a:ln w="11300" cap="rnd" cmpd="sng">
              <a:solidFill>
                <a:srgbClr val="000000"/>
              </a:solidFill>
              <a:prstDash val="solid"/>
              <a:miter lim="11906"/>
              <a:headEnd type="none" w="sm" len="sm"/>
              <a:tailEnd type="none" w="sm" len="sm"/>
            </a:ln>
          </p:spPr>
          <p:txBody>
            <a:bodyPr spcFirstLastPara="1" wrap="square" lIns="121900" tIns="121900" rIns="121900" bIns="121900" anchor="ctr" anchorCtr="0">
              <a:noAutofit/>
            </a:bodyPr>
            <a:lstStyle/>
            <a:p>
              <a:endParaRPr sz="2400"/>
            </a:p>
          </p:txBody>
        </p:sp>
        <p:sp>
          <p:nvSpPr>
            <p:cNvPr id="582" name="Google Shape;582;p22"/>
            <p:cNvSpPr/>
            <p:nvPr/>
          </p:nvSpPr>
          <p:spPr>
            <a:xfrm>
              <a:off x="1351138" y="2070163"/>
              <a:ext cx="803975" cy="804050"/>
            </a:xfrm>
            <a:custGeom>
              <a:avLst/>
              <a:gdLst/>
              <a:ahLst/>
              <a:cxnLst/>
              <a:rect l="l" t="t" r="r" b="b"/>
              <a:pathLst>
                <a:path w="32159" h="32162" extrusionOk="0">
                  <a:moveTo>
                    <a:pt x="16081" y="0"/>
                  </a:moveTo>
                  <a:cubicBezTo>
                    <a:pt x="13306" y="0"/>
                    <a:pt x="10531" y="718"/>
                    <a:pt x="8049" y="2152"/>
                  </a:cubicBezTo>
                  <a:cubicBezTo>
                    <a:pt x="3072" y="5022"/>
                    <a:pt x="0" y="10332"/>
                    <a:pt x="0" y="16083"/>
                  </a:cubicBezTo>
                  <a:cubicBezTo>
                    <a:pt x="0" y="21821"/>
                    <a:pt x="3072" y="27132"/>
                    <a:pt x="8049" y="30001"/>
                  </a:cubicBezTo>
                  <a:cubicBezTo>
                    <a:pt x="10531" y="31442"/>
                    <a:pt x="13306" y="32162"/>
                    <a:pt x="16081" y="32162"/>
                  </a:cubicBezTo>
                  <a:cubicBezTo>
                    <a:pt x="18857" y="32162"/>
                    <a:pt x="21634" y="31442"/>
                    <a:pt x="24122" y="30001"/>
                  </a:cubicBezTo>
                  <a:cubicBezTo>
                    <a:pt x="29099" y="27132"/>
                    <a:pt x="32159" y="21821"/>
                    <a:pt x="32159" y="16083"/>
                  </a:cubicBezTo>
                  <a:cubicBezTo>
                    <a:pt x="32159" y="10332"/>
                    <a:pt x="29099" y="5022"/>
                    <a:pt x="24122" y="2152"/>
                  </a:cubicBezTo>
                  <a:cubicBezTo>
                    <a:pt x="21634" y="718"/>
                    <a:pt x="18857" y="0"/>
                    <a:pt x="16081"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endParaRPr sz="2267"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596" name="Google Shape;596;p22"/>
            <p:cNvSpPr/>
            <p:nvPr/>
          </p:nvSpPr>
          <p:spPr>
            <a:xfrm>
              <a:off x="1705338" y="3190463"/>
              <a:ext cx="43200" cy="43175"/>
            </a:xfrm>
            <a:custGeom>
              <a:avLst/>
              <a:gdLst/>
              <a:ahLst/>
              <a:cxnLst/>
              <a:rect l="l" t="t" r="r" b="b"/>
              <a:pathLst>
                <a:path w="1728" h="1727" extrusionOk="0">
                  <a:moveTo>
                    <a:pt x="870" y="0"/>
                  </a:moveTo>
                  <a:cubicBezTo>
                    <a:pt x="394" y="0"/>
                    <a:pt x="1" y="381"/>
                    <a:pt x="1" y="858"/>
                  </a:cubicBezTo>
                  <a:cubicBezTo>
                    <a:pt x="1" y="1334"/>
                    <a:pt x="394" y="1727"/>
                    <a:pt x="870" y="1727"/>
                  </a:cubicBezTo>
                  <a:cubicBezTo>
                    <a:pt x="1346" y="1727"/>
                    <a:pt x="1727" y="1334"/>
                    <a:pt x="1727" y="858"/>
                  </a:cubicBezTo>
                  <a:cubicBezTo>
                    <a:pt x="1727" y="381"/>
                    <a:pt x="1346" y="0"/>
                    <a:pt x="87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598" name="Google Shape;598;p22"/>
            <p:cNvSpPr txBox="1"/>
            <p:nvPr/>
          </p:nvSpPr>
          <p:spPr>
            <a:xfrm>
              <a:off x="986400" y="3386038"/>
              <a:ext cx="1481100" cy="429600"/>
            </a:xfrm>
            <a:prstGeom prst="rect">
              <a:avLst/>
            </a:prstGeom>
            <a:noFill/>
            <a:ln>
              <a:noFill/>
            </a:ln>
          </p:spPr>
          <p:txBody>
            <a:bodyPr spcFirstLastPara="1" wrap="square" lIns="121900" tIns="121900" rIns="121900" bIns="121900" anchor="ctr" anchorCtr="0">
              <a:noAutofit/>
            </a:bodyPr>
            <a:lstStyle/>
            <a:p>
              <a:pPr algn="ctr"/>
              <a:r>
                <a:rPr lang="en" sz="2267" dirty="0">
                  <a:latin typeface="Fira Sans Extra Condensed Medium"/>
                  <a:ea typeface="Fira Sans Extra Condensed Medium"/>
                  <a:cs typeface="Fira Sans Extra Condensed Medium"/>
                  <a:sym typeface="Fira Sans Extra Condensed Medium"/>
                </a:rPr>
                <a:t>Scalable</a:t>
              </a:r>
              <a:endParaRPr sz="2267" dirty="0">
                <a:latin typeface="Fira Sans Extra Condensed Medium"/>
                <a:ea typeface="Fira Sans Extra Condensed Medium"/>
                <a:cs typeface="Fira Sans Extra Condensed Medium"/>
                <a:sym typeface="Fira Sans Extra Condensed Medium"/>
              </a:endParaRPr>
            </a:p>
          </p:txBody>
        </p:sp>
      </p:grpSp>
      <p:pic>
        <p:nvPicPr>
          <p:cNvPr id="3" name="Graphic 2" descr="Alterations &amp; Tailoring outline">
            <a:extLst>
              <a:ext uri="{FF2B5EF4-FFF2-40B4-BE49-F238E27FC236}">
                <a16:creationId xmlns:a16="http://schemas.microsoft.com/office/drawing/2014/main" id="{CDCCE3FA-7166-F5AD-B9B0-5BA45726AC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7160" y="2993433"/>
            <a:ext cx="650467" cy="650467"/>
          </a:xfrm>
          <a:prstGeom prst="rect">
            <a:avLst/>
          </a:prstGeom>
        </p:spPr>
      </p:pic>
      <p:pic>
        <p:nvPicPr>
          <p:cNvPr id="5" name="Graphic 4" descr="Safe outline">
            <a:extLst>
              <a:ext uri="{FF2B5EF4-FFF2-40B4-BE49-F238E27FC236}">
                <a16:creationId xmlns:a16="http://schemas.microsoft.com/office/drawing/2014/main" id="{6ACCD5D2-1002-E966-E961-5C17838ACA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501" y="3019608"/>
            <a:ext cx="582706" cy="582706"/>
          </a:xfrm>
          <a:prstGeom prst="rect">
            <a:avLst/>
          </a:prstGeom>
        </p:spPr>
      </p:pic>
      <p:pic>
        <p:nvPicPr>
          <p:cNvPr id="7" name="Graphic 6" descr="Dollar with solid fill">
            <a:extLst>
              <a:ext uri="{FF2B5EF4-FFF2-40B4-BE49-F238E27FC236}">
                <a16:creationId xmlns:a16="http://schemas.microsoft.com/office/drawing/2014/main" id="{7A6D85C9-8C7D-7ABA-616E-8C35B43D33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1882" y="3049488"/>
            <a:ext cx="516964" cy="516964"/>
          </a:xfrm>
          <a:prstGeom prst="rect">
            <a:avLst/>
          </a:prstGeom>
        </p:spPr>
      </p:pic>
      <p:pic>
        <p:nvPicPr>
          <p:cNvPr id="9" name="Graphic 8" descr="Beaker outline">
            <a:extLst>
              <a:ext uri="{FF2B5EF4-FFF2-40B4-BE49-F238E27FC236}">
                <a16:creationId xmlns:a16="http://schemas.microsoft.com/office/drawing/2014/main" id="{AB8AFAE9-E4C5-C974-7AB8-5DCC799748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5109" y="3019608"/>
            <a:ext cx="557998" cy="557998"/>
          </a:xfrm>
          <a:prstGeom prst="rect">
            <a:avLst/>
          </a:prstGeom>
        </p:spPr>
      </p:pic>
      <p:pic>
        <p:nvPicPr>
          <p:cNvPr id="11" name="Graphic 10" descr="Connections outline">
            <a:extLst>
              <a:ext uri="{FF2B5EF4-FFF2-40B4-BE49-F238E27FC236}">
                <a16:creationId xmlns:a16="http://schemas.microsoft.com/office/drawing/2014/main" id="{5346FCD9-40C2-2165-EF90-70F8008D25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92766" y="2987599"/>
            <a:ext cx="601949" cy="601949"/>
          </a:xfrm>
          <a:prstGeom prst="rect">
            <a:avLst/>
          </a:prstGeom>
        </p:spPr>
      </p:pic>
      <p:sp>
        <p:nvSpPr>
          <p:cNvPr id="6" name="Footer Placeholder 13">
            <a:extLst>
              <a:ext uri="{FF2B5EF4-FFF2-40B4-BE49-F238E27FC236}">
                <a16:creationId xmlns:a16="http://schemas.microsoft.com/office/drawing/2014/main" id="{BFEBB740-98B9-6D84-F63F-FC893018FF1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0CB2900-C89F-8C36-D849-9D483600AB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hild wearing jetpack running in field">
            <a:extLst>
              <a:ext uri="{FF2B5EF4-FFF2-40B4-BE49-F238E27FC236}">
                <a16:creationId xmlns:a16="http://schemas.microsoft.com/office/drawing/2014/main" id="{4B105F7E-029F-8AF5-74DC-191D1EE50509}"/>
              </a:ext>
            </a:extLst>
          </p:cNvPr>
          <p:cNvPicPr>
            <a:picLocks noChangeAspect="1"/>
          </p:cNvPicPr>
          <p:nvPr/>
        </p:nvPicPr>
        <p:blipFill>
          <a:blip r:embed="rId3">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sp>
        <p:nvSpPr>
          <p:cNvPr id="2" name="Footer Placeholder 13">
            <a:extLst>
              <a:ext uri="{FF2B5EF4-FFF2-40B4-BE49-F238E27FC236}">
                <a16:creationId xmlns:a16="http://schemas.microsoft.com/office/drawing/2014/main" id="{EFB29B3D-8660-9DE4-6D86-8B3709A8628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0F77DFDC-E5EA-C0D7-6333-6900AAF2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xo Bank investeringsporteføljer | Investér i fonde">
            <a:extLst>
              <a:ext uri="{FF2B5EF4-FFF2-40B4-BE49-F238E27FC236}">
                <a16:creationId xmlns:a16="http://schemas.microsoft.com/office/drawing/2014/main" id="{05859A31-E43F-C490-475A-E369A59AB6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3336" y="5976630"/>
            <a:ext cx="1264131" cy="796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796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41"/>
          <p:cNvSpPr txBox="1">
            <a:spLocks noGrp="1"/>
          </p:cNvSpPr>
          <p:nvPr>
            <p:ph type="title"/>
          </p:nvPr>
        </p:nvSpPr>
        <p:spPr>
          <a:prstGeom prst="rect">
            <a:avLst/>
          </a:prstGeom>
        </p:spPr>
        <p:txBody>
          <a:bodyPr spcFirstLastPara="1" vert="horz" wrap="square" lIns="121900" tIns="121900" rIns="121900" bIns="121900" rtlCol="0" anchor="ctr" anchorCtr="0">
            <a:noAutofit/>
          </a:bodyPr>
          <a:lstStyle/>
          <a:p>
            <a:pPr>
              <a:spcBef>
                <a:spcPts val="0"/>
              </a:spcBef>
            </a:pPr>
            <a:r>
              <a:rPr lang="en-US" dirty="0"/>
              <a:t>Journey</a:t>
            </a:r>
            <a:endParaRPr dirty="0"/>
          </a:p>
        </p:txBody>
      </p:sp>
      <p:grpSp>
        <p:nvGrpSpPr>
          <p:cNvPr id="2167" name="Google Shape;2167;p41"/>
          <p:cNvGrpSpPr/>
          <p:nvPr/>
        </p:nvGrpSpPr>
        <p:grpSpPr>
          <a:xfrm>
            <a:off x="8163854" y="2561468"/>
            <a:ext cx="2480235" cy="3055633"/>
            <a:chOff x="6257364" y="1921100"/>
            <a:chExt cx="1860176" cy="2291725"/>
          </a:xfrm>
        </p:grpSpPr>
        <p:sp>
          <p:nvSpPr>
            <p:cNvPr id="2168" name="Google Shape;2168;p41"/>
            <p:cNvSpPr/>
            <p:nvPr/>
          </p:nvSpPr>
          <p:spPr>
            <a:xfrm>
              <a:off x="649232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6" y="18277"/>
                    <a:pt x="16586" y="20575"/>
                  </a:cubicBezTo>
                  <a:cubicBezTo>
                    <a:pt x="16586" y="27397"/>
                    <a:pt x="22122" y="32934"/>
                    <a:pt x="28944" y="32934"/>
                  </a:cubicBezTo>
                  <a:cubicBezTo>
                    <a:pt x="35767" y="32934"/>
                    <a:pt x="41303" y="27397"/>
                    <a:pt x="41303" y="20563"/>
                  </a:cubicBezTo>
                  <a:cubicBezTo>
                    <a:pt x="41303" y="18277"/>
                    <a:pt x="40684" y="16086"/>
                    <a:pt x="39600" y="14300"/>
                  </a:cubicBezTo>
                  <a:lnTo>
                    <a:pt x="50995" y="14300"/>
                  </a:lnTo>
                  <a:lnTo>
                    <a:pt x="57424" y="7299"/>
                  </a:lnTo>
                  <a:lnTo>
                    <a:pt x="50995"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69" name="Google Shape;2169;p41"/>
            <p:cNvSpPr/>
            <p:nvPr/>
          </p:nvSpPr>
          <p:spPr>
            <a:xfrm>
              <a:off x="6972150" y="2841800"/>
              <a:ext cx="481025" cy="481025"/>
            </a:xfrm>
            <a:custGeom>
              <a:avLst/>
              <a:gdLst/>
              <a:ahLst/>
              <a:cxnLst/>
              <a:rect l="l" t="t" r="r" b="b"/>
              <a:pathLst>
                <a:path w="19241" h="19241" extrusionOk="0">
                  <a:moveTo>
                    <a:pt x="9620" y="0"/>
                  </a:moveTo>
                  <a:cubicBezTo>
                    <a:pt x="4310" y="0"/>
                    <a:pt x="0" y="4310"/>
                    <a:pt x="0" y="9621"/>
                  </a:cubicBezTo>
                  <a:cubicBezTo>
                    <a:pt x="0" y="14931"/>
                    <a:pt x="4310" y="19241"/>
                    <a:pt x="9620" y="19241"/>
                  </a:cubicBezTo>
                  <a:cubicBezTo>
                    <a:pt x="14931" y="19241"/>
                    <a:pt x="19241" y="14931"/>
                    <a:pt x="19241" y="9621"/>
                  </a:cubicBezTo>
                  <a:cubicBezTo>
                    <a:pt x="19241" y="4310"/>
                    <a:pt x="14931" y="0"/>
                    <a:pt x="9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70" name="Google Shape;2170;p41"/>
            <p:cNvSpPr/>
            <p:nvPr/>
          </p:nvSpPr>
          <p:spPr>
            <a:xfrm>
              <a:off x="7009650" y="2879300"/>
              <a:ext cx="406025" cy="406025"/>
            </a:xfrm>
            <a:custGeom>
              <a:avLst/>
              <a:gdLst/>
              <a:ahLst/>
              <a:cxnLst/>
              <a:rect l="l" t="t" r="r" b="b"/>
              <a:pathLst>
                <a:path w="16241" h="16241" extrusionOk="0">
                  <a:moveTo>
                    <a:pt x="8120" y="441"/>
                  </a:moveTo>
                  <a:cubicBezTo>
                    <a:pt x="12359" y="441"/>
                    <a:pt x="15812" y="3882"/>
                    <a:pt x="15812" y="8121"/>
                  </a:cubicBezTo>
                  <a:cubicBezTo>
                    <a:pt x="15812" y="12359"/>
                    <a:pt x="12359" y="15812"/>
                    <a:pt x="8120" y="15812"/>
                  </a:cubicBezTo>
                  <a:cubicBezTo>
                    <a:pt x="3882" y="15812"/>
                    <a:pt x="429" y="12359"/>
                    <a:pt x="429" y="8121"/>
                  </a:cubicBezTo>
                  <a:cubicBezTo>
                    <a:pt x="429" y="3882"/>
                    <a:pt x="3882" y="441"/>
                    <a:pt x="8120" y="441"/>
                  </a:cubicBezTo>
                  <a:close/>
                  <a:moveTo>
                    <a:pt x="8120" y="1"/>
                  </a:moveTo>
                  <a:cubicBezTo>
                    <a:pt x="3644" y="1"/>
                    <a:pt x="0" y="3644"/>
                    <a:pt x="0" y="8121"/>
                  </a:cubicBezTo>
                  <a:cubicBezTo>
                    <a:pt x="0" y="12597"/>
                    <a:pt x="3644" y="16241"/>
                    <a:pt x="8120" y="16241"/>
                  </a:cubicBezTo>
                  <a:cubicBezTo>
                    <a:pt x="12597" y="16241"/>
                    <a:pt x="16240" y="12597"/>
                    <a:pt x="16240" y="8121"/>
                  </a:cubicBezTo>
                  <a:cubicBezTo>
                    <a:pt x="16240" y="3644"/>
                    <a:pt x="12597" y="1"/>
                    <a:pt x="812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nvGrpSpPr>
            <p:cNvPr id="2171" name="Google Shape;2171;p41"/>
            <p:cNvGrpSpPr/>
            <p:nvPr/>
          </p:nvGrpSpPr>
          <p:grpSpPr>
            <a:xfrm>
              <a:off x="6696200" y="2955200"/>
              <a:ext cx="1032600" cy="536700"/>
              <a:chOff x="6696200" y="2955200"/>
              <a:chExt cx="1032600" cy="536700"/>
            </a:xfrm>
          </p:grpSpPr>
          <p:sp>
            <p:nvSpPr>
              <p:cNvPr id="2172" name="Google Shape;2172;p41"/>
              <p:cNvSpPr/>
              <p:nvPr/>
            </p:nvSpPr>
            <p:spPr>
              <a:xfrm>
                <a:off x="6696200" y="2979325"/>
                <a:ext cx="990050" cy="512575"/>
              </a:xfrm>
              <a:custGeom>
                <a:avLst/>
                <a:gdLst/>
                <a:ahLst/>
                <a:cxnLst/>
                <a:rect l="l" t="t" r="r" b="b"/>
                <a:pathLst>
                  <a:path w="39602" h="20503" extrusionOk="0">
                    <a:moveTo>
                      <a:pt x="36696" y="0"/>
                    </a:moveTo>
                    <a:lnTo>
                      <a:pt x="36756" y="262"/>
                    </a:lnTo>
                    <a:cubicBezTo>
                      <a:pt x="37029" y="1453"/>
                      <a:pt x="37172" y="2679"/>
                      <a:pt x="37172" y="3905"/>
                    </a:cubicBezTo>
                    <a:cubicBezTo>
                      <a:pt x="37172" y="12823"/>
                      <a:pt x="29921" y="20074"/>
                      <a:pt x="21004" y="20074"/>
                    </a:cubicBezTo>
                    <a:cubicBezTo>
                      <a:pt x="12098" y="20074"/>
                      <a:pt x="4847" y="12823"/>
                      <a:pt x="4847" y="3905"/>
                    </a:cubicBezTo>
                    <a:cubicBezTo>
                      <a:pt x="4847" y="2691"/>
                      <a:pt x="4990" y="1476"/>
                      <a:pt x="5252" y="298"/>
                    </a:cubicBezTo>
                    <a:lnTo>
                      <a:pt x="5311" y="36"/>
                    </a:lnTo>
                    <a:lnTo>
                      <a:pt x="1" y="36"/>
                    </a:lnTo>
                    <a:lnTo>
                      <a:pt x="1" y="464"/>
                    </a:lnTo>
                    <a:lnTo>
                      <a:pt x="4775" y="464"/>
                    </a:lnTo>
                    <a:cubicBezTo>
                      <a:pt x="4537" y="1596"/>
                      <a:pt x="4418" y="2750"/>
                      <a:pt x="4418" y="3905"/>
                    </a:cubicBezTo>
                    <a:cubicBezTo>
                      <a:pt x="4418" y="13061"/>
                      <a:pt x="11860" y="20503"/>
                      <a:pt x="21004" y="20503"/>
                    </a:cubicBezTo>
                    <a:cubicBezTo>
                      <a:pt x="30160" y="20503"/>
                      <a:pt x="37601" y="13061"/>
                      <a:pt x="37601" y="3905"/>
                    </a:cubicBezTo>
                    <a:cubicBezTo>
                      <a:pt x="37601" y="2739"/>
                      <a:pt x="37470" y="1560"/>
                      <a:pt x="37232" y="429"/>
                    </a:cubicBezTo>
                    <a:lnTo>
                      <a:pt x="39601" y="429"/>
                    </a:lnTo>
                    <a:lnTo>
                      <a:pt x="39601"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3" name="Google Shape;2173;p41"/>
              <p:cNvSpPr/>
              <p:nvPr/>
            </p:nvSpPr>
            <p:spPr>
              <a:xfrm>
                <a:off x="7677575" y="2955200"/>
                <a:ext cx="51225" cy="58975"/>
              </a:xfrm>
              <a:custGeom>
                <a:avLst/>
                <a:gdLst/>
                <a:ahLst/>
                <a:cxnLst/>
                <a:rect l="l" t="t" r="r" b="b"/>
                <a:pathLst>
                  <a:path w="2049" h="2359" extrusionOk="0">
                    <a:moveTo>
                      <a:pt x="1" y="1"/>
                    </a:moveTo>
                    <a:lnTo>
                      <a:pt x="1" y="2358"/>
                    </a:lnTo>
                    <a:lnTo>
                      <a:pt x="2049" y="1179"/>
                    </a:lnTo>
                    <a:lnTo>
                      <a:pt x="1" y="1"/>
                    </a:lnTo>
                    <a:close/>
                  </a:path>
                </a:pathLst>
              </a:custGeom>
              <a:solidFill>
                <a:srgbClr val="4949E7"/>
              </a:solidFill>
              <a:ln>
                <a:noFill/>
              </a:ln>
            </p:spPr>
            <p:txBody>
              <a:bodyPr spcFirstLastPara="1" wrap="square" lIns="121900" tIns="121900" rIns="121900" bIns="121900" anchor="ctr" anchorCtr="0">
                <a:noAutofit/>
              </a:bodyPr>
              <a:lstStyle/>
              <a:p>
                <a:endParaRPr sz="2400"/>
              </a:p>
            </p:txBody>
          </p:sp>
        </p:grpSp>
        <p:sp>
          <p:nvSpPr>
            <p:cNvPr id="2174" name="Google Shape;2174;p41"/>
            <p:cNvSpPr/>
            <p:nvPr/>
          </p:nvSpPr>
          <p:spPr>
            <a:xfrm>
              <a:off x="7178725"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5" name="Google Shape;2175;p41"/>
            <p:cNvSpPr/>
            <p:nvPr/>
          </p:nvSpPr>
          <p:spPr>
            <a:xfrm>
              <a:off x="7178725"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8" y="2238"/>
                    <a:pt x="2238" y="1738"/>
                    <a:pt x="2238" y="1119"/>
                  </a:cubicBezTo>
                  <a:cubicBezTo>
                    <a:pt x="2238" y="500"/>
                    <a:pt x="1738" y="0"/>
                    <a:pt x="1119" y="0"/>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6" name="Google Shape;2176;p41"/>
            <p:cNvSpPr/>
            <p:nvPr/>
          </p:nvSpPr>
          <p:spPr>
            <a:xfrm>
              <a:off x="7178725"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8" y="2239"/>
                    <a:pt x="2238" y="1739"/>
                    <a:pt x="2238" y="1120"/>
                  </a:cubicBezTo>
                  <a:cubicBezTo>
                    <a:pt x="2238" y="501"/>
                    <a:pt x="1738" y="1"/>
                    <a:pt x="1119"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7" name="Google Shape;2177;p41"/>
            <p:cNvSpPr/>
            <p:nvPr/>
          </p:nvSpPr>
          <p:spPr>
            <a:xfrm>
              <a:off x="7095675" y="3921400"/>
              <a:ext cx="222950" cy="291425"/>
            </a:xfrm>
            <a:custGeom>
              <a:avLst/>
              <a:gdLst/>
              <a:ahLst/>
              <a:cxnLst/>
              <a:rect l="l" t="t" r="r" b="b"/>
              <a:pathLst>
                <a:path w="8918" h="11657" extrusionOk="0">
                  <a:moveTo>
                    <a:pt x="4441" y="4036"/>
                  </a:moveTo>
                  <a:cubicBezTo>
                    <a:pt x="6191" y="4036"/>
                    <a:pt x="7608" y="5453"/>
                    <a:pt x="7608" y="7204"/>
                  </a:cubicBezTo>
                  <a:cubicBezTo>
                    <a:pt x="7608" y="8954"/>
                    <a:pt x="6191" y="10371"/>
                    <a:pt x="4441" y="10371"/>
                  </a:cubicBezTo>
                  <a:cubicBezTo>
                    <a:pt x="2691" y="10371"/>
                    <a:pt x="1274" y="8954"/>
                    <a:pt x="1274" y="7204"/>
                  </a:cubicBezTo>
                  <a:cubicBezTo>
                    <a:pt x="1274" y="5453"/>
                    <a:pt x="2691" y="4036"/>
                    <a:pt x="4441" y="4036"/>
                  </a:cubicBezTo>
                  <a:close/>
                  <a:moveTo>
                    <a:pt x="3691" y="0"/>
                  </a:moveTo>
                  <a:lnTo>
                    <a:pt x="3691" y="2810"/>
                  </a:lnTo>
                  <a:cubicBezTo>
                    <a:pt x="1608" y="3179"/>
                    <a:pt x="0" y="5013"/>
                    <a:pt x="0" y="7204"/>
                  </a:cubicBezTo>
                  <a:cubicBezTo>
                    <a:pt x="0" y="9656"/>
                    <a:pt x="1989" y="11656"/>
                    <a:pt x="4453" y="11656"/>
                  </a:cubicBezTo>
                  <a:cubicBezTo>
                    <a:pt x="6906" y="11656"/>
                    <a:pt x="8918" y="9656"/>
                    <a:pt x="8918" y="7204"/>
                  </a:cubicBezTo>
                  <a:cubicBezTo>
                    <a:pt x="8918" y="4989"/>
                    <a:pt x="7263" y="3144"/>
                    <a:pt x="5179" y="2798"/>
                  </a:cubicBezTo>
                  <a:lnTo>
                    <a:pt x="5179" y="0"/>
                  </a:ln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78" name="Google Shape;2178;p41"/>
            <p:cNvSpPr/>
            <p:nvPr/>
          </p:nvSpPr>
          <p:spPr>
            <a:xfrm>
              <a:off x="7167700" y="4062475"/>
              <a:ext cx="78000" cy="78025"/>
            </a:xfrm>
            <a:custGeom>
              <a:avLst/>
              <a:gdLst/>
              <a:ahLst/>
              <a:cxnLst/>
              <a:rect l="l" t="t" r="r" b="b"/>
              <a:pathLst>
                <a:path w="3120" h="3121" extrusionOk="0">
                  <a:moveTo>
                    <a:pt x="1560" y="1"/>
                  </a:moveTo>
                  <a:cubicBezTo>
                    <a:pt x="703" y="1"/>
                    <a:pt x="0" y="691"/>
                    <a:pt x="0" y="1561"/>
                  </a:cubicBezTo>
                  <a:cubicBezTo>
                    <a:pt x="0" y="2418"/>
                    <a:pt x="703" y="3120"/>
                    <a:pt x="1560" y="3120"/>
                  </a:cubicBezTo>
                  <a:cubicBezTo>
                    <a:pt x="2429" y="3120"/>
                    <a:pt x="3120" y="2418"/>
                    <a:pt x="3120" y="1561"/>
                  </a:cubicBezTo>
                  <a:cubicBezTo>
                    <a:pt x="3120" y="691"/>
                    <a:pt x="2429" y="1"/>
                    <a:pt x="1560" y="1"/>
                  </a:cubicBezTo>
                  <a:close/>
                </a:path>
              </a:pathLst>
            </a:custGeom>
            <a:solidFill>
              <a:srgbClr val="4949E7"/>
            </a:solidFill>
            <a:ln>
              <a:noFill/>
            </a:ln>
          </p:spPr>
          <p:txBody>
            <a:bodyPr spcFirstLastPara="1" wrap="square" lIns="121900" tIns="121900" rIns="121900" bIns="121900" anchor="ctr" anchorCtr="0">
              <a:noAutofit/>
            </a:bodyPr>
            <a:lstStyle/>
            <a:p>
              <a:endParaRPr sz="2400"/>
            </a:p>
          </p:txBody>
        </p:sp>
        <p:sp>
          <p:nvSpPr>
            <p:cNvPr id="2185" name="Google Shape;2185;p41"/>
            <p:cNvSpPr txBox="1"/>
            <p:nvPr/>
          </p:nvSpPr>
          <p:spPr>
            <a:xfrm>
              <a:off x="6617650"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2025</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86" name="Google Shape;2186;p41"/>
            <p:cNvSpPr txBox="1"/>
            <p:nvPr/>
          </p:nvSpPr>
          <p:spPr>
            <a:xfrm>
              <a:off x="6257364" y="1921100"/>
              <a:ext cx="1860176" cy="544451"/>
            </a:xfrm>
            <a:prstGeom prst="rect">
              <a:avLst/>
            </a:prstGeom>
            <a:noFill/>
            <a:ln>
              <a:noFill/>
            </a:ln>
          </p:spPr>
          <p:txBody>
            <a:bodyPr spcFirstLastPara="1" wrap="square" lIns="121900" tIns="121900" rIns="121900" bIns="121900" anchor="ctr" anchorCtr="0">
              <a:noAutofit/>
            </a:bodyPr>
            <a:lstStyle/>
            <a:p>
              <a:pPr algn="ctr"/>
              <a:r>
                <a:rPr lang="en-US" sz="2270" dirty="0">
                  <a:solidFill>
                    <a:srgbClr val="434343"/>
                  </a:solidFill>
                  <a:latin typeface="Fira Sans Extra Condensed Medium"/>
                  <a:ea typeface="Fira Sans Extra Condensed Medium"/>
                  <a:cs typeface="Fira Sans Extra Condensed Medium"/>
                  <a:sym typeface="Fira Sans Extra Condensed Medium"/>
                </a:rPr>
                <a:t>Platform v3</a:t>
              </a:r>
            </a:p>
          </p:txBody>
        </p:sp>
      </p:grpSp>
      <p:grpSp>
        <p:nvGrpSpPr>
          <p:cNvPr id="2188" name="Google Shape;2188;p41"/>
          <p:cNvGrpSpPr/>
          <p:nvPr/>
        </p:nvGrpSpPr>
        <p:grpSpPr>
          <a:xfrm>
            <a:off x="5950034" y="1727701"/>
            <a:ext cx="3524067" cy="3067635"/>
            <a:chOff x="4597000" y="1295775"/>
            <a:chExt cx="2643050" cy="2300726"/>
          </a:xfrm>
        </p:grpSpPr>
        <p:sp>
          <p:nvSpPr>
            <p:cNvPr id="2189" name="Google Shape;2189;p41"/>
            <p:cNvSpPr/>
            <p:nvPr/>
          </p:nvSpPr>
          <p:spPr>
            <a:xfrm>
              <a:off x="4736750" y="2101525"/>
              <a:ext cx="1435600" cy="822750"/>
            </a:xfrm>
            <a:custGeom>
              <a:avLst/>
              <a:gdLst/>
              <a:ahLst/>
              <a:cxnLst/>
              <a:rect l="l" t="t" r="r" b="b"/>
              <a:pathLst>
                <a:path w="57424" h="32910" extrusionOk="0">
                  <a:moveTo>
                    <a:pt x="28944" y="1"/>
                  </a:moveTo>
                  <a:cubicBezTo>
                    <a:pt x="22122" y="1"/>
                    <a:pt x="16586" y="5513"/>
                    <a:pt x="16586" y="12347"/>
                  </a:cubicBezTo>
                  <a:cubicBezTo>
                    <a:pt x="16586" y="14645"/>
                    <a:pt x="17217" y="16836"/>
                    <a:pt x="18312" y="18622"/>
                  </a:cubicBezTo>
                  <a:lnTo>
                    <a:pt x="6441" y="18622"/>
                  </a:lnTo>
                  <a:lnTo>
                    <a:pt x="0" y="25861"/>
                  </a:lnTo>
                  <a:lnTo>
                    <a:pt x="6441" y="32909"/>
                  </a:lnTo>
                  <a:lnTo>
                    <a:pt x="50995" y="32909"/>
                  </a:lnTo>
                  <a:lnTo>
                    <a:pt x="57424" y="25623"/>
                  </a:lnTo>
                  <a:lnTo>
                    <a:pt x="50995" y="18622"/>
                  </a:lnTo>
                  <a:lnTo>
                    <a:pt x="39588" y="18622"/>
                  </a:lnTo>
                  <a:cubicBezTo>
                    <a:pt x="40684" y="16836"/>
                    <a:pt x="41303" y="14645"/>
                    <a:pt x="41303" y="12347"/>
                  </a:cubicBezTo>
                  <a:cubicBezTo>
                    <a:pt x="41303" y="5525"/>
                    <a:pt x="35778" y="1"/>
                    <a:pt x="28944"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0" name="Google Shape;2190;p41"/>
            <p:cNvSpPr/>
            <p:nvPr/>
          </p:nvSpPr>
          <p:spPr>
            <a:xfrm>
              <a:off x="522370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191" name="Google Shape;2191;p41"/>
            <p:cNvSpPr/>
            <p:nvPr/>
          </p:nvSpPr>
          <p:spPr>
            <a:xfrm>
              <a:off x="5261200" y="2207800"/>
              <a:ext cx="406025" cy="405725"/>
            </a:xfrm>
            <a:custGeom>
              <a:avLst/>
              <a:gdLst/>
              <a:ahLst/>
              <a:cxnLst/>
              <a:rect l="l" t="t" r="r" b="b"/>
              <a:pathLst>
                <a:path w="16241" h="16229" extrusionOk="0">
                  <a:moveTo>
                    <a:pt x="8121" y="429"/>
                  </a:moveTo>
                  <a:cubicBezTo>
                    <a:pt x="12360" y="429"/>
                    <a:pt x="15812" y="3882"/>
                    <a:pt x="15812" y="8120"/>
                  </a:cubicBezTo>
                  <a:cubicBezTo>
                    <a:pt x="15812" y="12359"/>
                    <a:pt x="12360" y="15800"/>
                    <a:pt x="8121" y="15800"/>
                  </a:cubicBezTo>
                  <a:cubicBezTo>
                    <a:pt x="3882" y="15800"/>
                    <a:pt x="441" y="12359"/>
                    <a:pt x="441" y="8120"/>
                  </a:cubicBezTo>
                  <a:cubicBezTo>
                    <a:pt x="441" y="3882"/>
                    <a:pt x="3882" y="429"/>
                    <a:pt x="8121" y="429"/>
                  </a:cubicBezTo>
                  <a:close/>
                  <a:moveTo>
                    <a:pt x="8121" y="0"/>
                  </a:moveTo>
                  <a:cubicBezTo>
                    <a:pt x="3644" y="0"/>
                    <a:pt x="1" y="3643"/>
                    <a:pt x="1" y="8120"/>
                  </a:cubicBezTo>
                  <a:cubicBezTo>
                    <a:pt x="1" y="12597"/>
                    <a:pt x="3644" y="16228"/>
                    <a:pt x="8121" y="16228"/>
                  </a:cubicBezTo>
                  <a:cubicBezTo>
                    <a:pt x="12598" y="16228"/>
                    <a:pt x="16241" y="12597"/>
                    <a:pt x="16241" y="8120"/>
                  </a:cubicBezTo>
                  <a:cubicBezTo>
                    <a:pt x="16241" y="3643"/>
                    <a:pt x="12598" y="0"/>
                    <a:pt x="8121"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nvGrpSpPr>
            <p:cNvPr id="2192" name="Google Shape;2192;p41"/>
            <p:cNvGrpSpPr/>
            <p:nvPr/>
          </p:nvGrpSpPr>
          <p:grpSpPr>
            <a:xfrm>
              <a:off x="4934975" y="1996450"/>
              <a:ext cx="1032600" cy="533725"/>
              <a:chOff x="4934975" y="1996450"/>
              <a:chExt cx="1032600" cy="533725"/>
            </a:xfrm>
          </p:grpSpPr>
          <p:sp>
            <p:nvSpPr>
              <p:cNvPr id="2193" name="Google Shape;2193;p41"/>
              <p:cNvSpPr/>
              <p:nvPr/>
            </p:nvSpPr>
            <p:spPr>
              <a:xfrm>
                <a:off x="4934975" y="1996450"/>
                <a:ext cx="993900" cy="511700"/>
              </a:xfrm>
              <a:custGeom>
                <a:avLst/>
                <a:gdLst/>
                <a:ahLst/>
                <a:cxnLst/>
                <a:rect l="l" t="t" r="r" b="b"/>
                <a:pathLst>
                  <a:path w="39756" h="20468" extrusionOk="0">
                    <a:moveTo>
                      <a:pt x="21015" y="1"/>
                    </a:moveTo>
                    <a:cubicBezTo>
                      <a:pt x="11871" y="1"/>
                      <a:pt x="4442" y="7430"/>
                      <a:pt x="4442" y="16574"/>
                    </a:cubicBezTo>
                    <a:cubicBezTo>
                      <a:pt x="4442" y="17741"/>
                      <a:pt x="4561" y="18896"/>
                      <a:pt x="4811" y="20039"/>
                    </a:cubicBezTo>
                    <a:lnTo>
                      <a:pt x="1" y="20039"/>
                    </a:lnTo>
                    <a:lnTo>
                      <a:pt x="1" y="20432"/>
                    </a:lnTo>
                    <a:lnTo>
                      <a:pt x="5299" y="20432"/>
                    </a:lnTo>
                    <a:lnTo>
                      <a:pt x="5239" y="20182"/>
                    </a:lnTo>
                    <a:cubicBezTo>
                      <a:pt x="4978" y="19003"/>
                      <a:pt x="4835" y="17789"/>
                      <a:pt x="4835" y="16574"/>
                    </a:cubicBezTo>
                    <a:cubicBezTo>
                      <a:pt x="4835" y="7645"/>
                      <a:pt x="12097" y="394"/>
                      <a:pt x="21015" y="394"/>
                    </a:cubicBezTo>
                    <a:cubicBezTo>
                      <a:pt x="29933" y="394"/>
                      <a:pt x="37196" y="7645"/>
                      <a:pt x="37196" y="16574"/>
                    </a:cubicBezTo>
                    <a:cubicBezTo>
                      <a:pt x="37196" y="17801"/>
                      <a:pt x="37053" y="19039"/>
                      <a:pt x="36779" y="20229"/>
                    </a:cubicBezTo>
                    <a:lnTo>
                      <a:pt x="36720" y="20468"/>
                    </a:lnTo>
                    <a:lnTo>
                      <a:pt x="39756" y="20468"/>
                    </a:lnTo>
                    <a:lnTo>
                      <a:pt x="39756" y="20075"/>
                    </a:lnTo>
                    <a:lnTo>
                      <a:pt x="37220" y="20075"/>
                    </a:lnTo>
                    <a:cubicBezTo>
                      <a:pt x="37458" y="18932"/>
                      <a:pt x="37589" y="17753"/>
                      <a:pt x="37589" y="16574"/>
                    </a:cubicBezTo>
                    <a:cubicBezTo>
                      <a:pt x="37589" y="7430"/>
                      <a:pt x="30147" y="1"/>
                      <a:pt x="21015"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4" name="Google Shape;2194;p41"/>
              <p:cNvSpPr/>
              <p:nvPr/>
            </p:nvSpPr>
            <p:spPr>
              <a:xfrm>
                <a:off x="5920825"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5EB2FC"/>
              </a:solidFill>
              <a:ln>
                <a:noFill/>
              </a:ln>
            </p:spPr>
            <p:txBody>
              <a:bodyPr spcFirstLastPara="1" wrap="square" lIns="121900" tIns="121900" rIns="121900" bIns="121900" anchor="ctr" anchorCtr="0">
                <a:noAutofit/>
              </a:bodyPr>
              <a:lstStyle/>
              <a:p>
                <a:endParaRPr sz="2400"/>
              </a:p>
            </p:txBody>
          </p:sp>
        </p:grpSp>
        <p:grpSp>
          <p:nvGrpSpPr>
            <p:cNvPr id="2195" name="Google Shape;2195;p41"/>
            <p:cNvGrpSpPr/>
            <p:nvPr/>
          </p:nvGrpSpPr>
          <p:grpSpPr>
            <a:xfrm>
              <a:off x="5343650" y="1295775"/>
              <a:ext cx="1896400" cy="517800"/>
              <a:chOff x="5343650" y="1295775"/>
              <a:chExt cx="1896400" cy="517800"/>
            </a:xfrm>
          </p:grpSpPr>
          <p:sp>
            <p:nvSpPr>
              <p:cNvPr id="2196" name="Google Shape;219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7" name="Google Shape;219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sp>
          <p:nvSpPr>
            <p:cNvPr id="2198" name="Google Shape;2198;p41"/>
            <p:cNvSpPr/>
            <p:nvPr/>
          </p:nvSpPr>
          <p:spPr>
            <a:xfrm>
              <a:off x="5427300" y="1868175"/>
              <a:ext cx="55975" cy="55975"/>
            </a:xfrm>
            <a:custGeom>
              <a:avLst/>
              <a:gdLst/>
              <a:ahLst/>
              <a:cxnLst/>
              <a:rect l="l" t="t" r="r" b="b"/>
              <a:pathLst>
                <a:path w="2239"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199" name="Google Shape;2199;p41"/>
            <p:cNvSpPr/>
            <p:nvPr/>
          </p:nvSpPr>
          <p:spPr>
            <a:xfrm>
              <a:off x="5427300" y="1746125"/>
              <a:ext cx="55975" cy="55975"/>
            </a:xfrm>
            <a:custGeom>
              <a:avLst/>
              <a:gdLst/>
              <a:ahLst/>
              <a:cxnLst/>
              <a:rect l="l" t="t" r="r" b="b"/>
              <a:pathLst>
                <a:path w="2239"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0" name="Google Shape;2200;p41"/>
            <p:cNvSpPr/>
            <p:nvPr/>
          </p:nvSpPr>
          <p:spPr>
            <a:xfrm>
              <a:off x="5427300" y="1624100"/>
              <a:ext cx="55975" cy="55975"/>
            </a:xfrm>
            <a:custGeom>
              <a:avLst/>
              <a:gdLst/>
              <a:ahLst/>
              <a:cxnLst/>
              <a:rect l="l" t="t" r="r" b="b"/>
              <a:pathLst>
                <a:path w="2239"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01" name="Google Shape;2201;p41"/>
            <p:cNvSpPr/>
            <p:nvPr/>
          </p:nvSpPr>
          <p:spPr>
            <a:xfrm>
              <a:off x="5416000" y="1367800"/>
              <a:ext cx="78300" cy="78325"/>
            </a:xfrm>
            <a:custGeom>
              <a:avLst/>
              <a:gdLst/>
              <a:ahLst/>
              <a:cxnLst/>
              <a:rect l="l" t="t" r="r" b="b"/>
              <a:pathLst>
                <a:path w="3132" h="3133" extrusionOk="0">
                  <a:moveTo>
                    <a:pt x="1572" y="1"/>
                  </a:moveTo>
                  <a:cubicBezTo>
                    <a:pt x="703" y="1"/>
                    <a:pt x="0" y="703"/>
                    <a:pt x="0" y="1560"/>
                  </a:cubicBezTo>
                  <a:cubicBezTo>
                    <a:pt x="0" y="2430"/>
                    <a:pt x="703" y="3132"/>
                    <a:pt x="1572" y="3132"/>
                  </a:cubicBezTo>
                  <a:cubicBezTo>
                    <a:pt x="2429" y="3132"/>
                    <a:pt x="3132" y="2430"/>
                    <a:pt x="3132" y="1560"/>
                  </a:cubicBezTo>
                  <a:cubicBezTo>
                    <a:pt x="3132" y="703"/>
                    <a:pt x="2429" y="1"/>
                    <a:pt x="1572" y="1"/>
                  </a:cubicBezTo>
                  <a:close/>
                </a:path>
              </a:pathLst>
            </a:custGeom>
            <a:solidFill>
              <a:srgbClr val="5EB2FC"/>
            </a:solidFill>
            <a:ln>
              <a:noFill/>
            </a:ln>
          </p:spPr>
          <p:txBody>
            <a:bodyPr spcFirstLastPara="1" wrap="square" lIns="121900" tIns="121900" rIns="121900" bIns="121900" anchor="ctr" anchorCtr="0">
              <a:noAutofit/>
            </a:bodyPr>
            <a:lstStyle/>
            <a:p>
              <a:endParaRPr sz="2400"/>
            </a:p>
          </p:txBody>
        </p:sp>
        <p:sp>
          <p:nvSpPr>
            <p:cNvPr id="2211" name="Google Shape;2211;p41"/>
            <p:cNvSpPr txBox="1"/>
            <p:nvPr/>
          </p:nvSpPr>
          <p:spPr>
            <a:xfrm>
              <a:off x="4865500"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2022</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2" name="Google Shape;2212;p41"/>
            <p:cNvSpPr txBox="1"/>
            <p:nvPr/>
          </p:nvSpPr>
          <p:spPr>
            <a:xfrm>
              <a:off x="4597000" y="3052050"/>
              <a:ext cx="1715100" cy="544451"/>
            </a:xfrm>
            <a:prstGeom prst="rect">
              <a:avLst/>
            </a:prstGeom>
            <a:noFill/>
            <a:ln>
              <a:noFill/>
            </a:ln>
          </p:spPr>
          <p:txBody>
            <a:bodyPr spcFirstLastPara="1" wrap="square" lIns="121900" tIns="121900" rIns="121900" bIns="121900" anchor="ctr" anchorCtr="0">
              <a:noAutofit/>
            </a:bodyPr>
            <a:lstStyle/>
            <a:p>
              <a:pPr algn="ctr"/>
              <a:r>
                <a:rPr lang="en-US" sz="2267" dirty="0">
                  <a:solidFill>
                    <a:srgbClr val="434343"/>
                  </a:solidFill>
                  <a:latin typeface="Fira Sans Extra Condensed Medium"/>
                  <a:ea typeface="Fira Sans Extra Condensed Medium"/>
                  <a:cs typeface="Fira Sans Extra Condensed Medium"/>
                  <a:sym typeface="Fira Sans Extra Condensed Medium"/>
                </a:rPr>
                <a:t>Platform v2</a:t>
              </a:r>
            </a:p>
          </p:txBody>
        </p:sp>
      </p:grpSp>
      <p:grpSp>
        <p:nvGrpSpPr>
          <p:cNvPr id="2214" name="Google Shape;2214;p41"/>
          <p:cNvGrpSpPr/>
          <p:nvPr/>
        </p:nvGrpSpPr>
        <p:grpSpPr>
          <a:xfrm>
            <a:off x="3613250" y="2561466"/>
            <a:ext cx="3508984" cy="3055434"/>
            <a:chOff x="2844412" y="1921099"/>
            <a:chExt cx="2631738" cy="2291576"/>
          </a:xfrm>
        </p:grpSpPr>
        <p:grpSp>
          <p:nvGrpSpPr>
            <p:cNvPr id="2215" name="Google Shape;2215;p41"/>
            <p:cNvGrpSpPr/>
            <p:nvPr/>
          </p:nvGrpSpPr>
          <p:grpSpPr>
            <a:xfrm rot="10800000" flipH="1">
              <a:off x="3579750" y="3694875"/>
              <a:ext cx="1896400" cy="517800"/>
              <a:chOff x="5343650" y="1295775"/>
              <a:chExt cx="1896400" cy="517800"/>
            </a:xfrm>
          </p:grpSpPr>
          <p:sp>
            <p:nvSpPr>
              <p:cNvPr id="2216" name="Google Shape;2216;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217" name="Google Shape;2217;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2218" name="Google Shape;2218;p41"/>
            <p:cNvSpPr/>
            <p:nvPr/>
          </p:nvSpPr>
          <p:spPr>
            <a:xfrm>
              <a:off x="2981175" y="2567050"/>
              <a:ext cx="1435600" cy="823350"/>
            </a:xfrm>
            <a:custGeom>
              <a:avLst/>
              <a:gdLst/>
              <a:ahLst/>
              <a:cxnLst/>
              <a:rect l="l" t="t" r="r" b="b"/>
              <a:pathLst>
                <a:path w="57424" h="32934" extrusionOk="0">
                  <a:moveTo>
                    <a:pt x="6441" y="1"/>
                  </a:moveTo>
                  <a:lnTo>
                    <a:pt x="0" y="7061"/>
                  </a:lnTo>
                  <a:lnTo>
                    <a:pt x="6441" y="14288"/>
                  </a:lnTo>
                  <a:lnTo>
                    <a:pt x="18288" y="14288"/>
                  </a:lnTo>
                  <a:cubicBezTo>
                    <a:pt x="17205" y="16074"/>
                    <a:pt x="16585" y="18277"/>
                    <a:pt x="16585" y="20575"/>
                  </a:cubicBezTo>
                  <a:cubicBezTo>
                    <a:pt x="16585" y="27397"/>
                    <a:pt x="22122" y="32934"/>
                    <a:pt x="28944" y="32934"/>
                  </a:cubicBezTo>
                  <a:cubicBezTo>
                    <a:pt x="35778" y="32934"/>
                    <a:pt x="41315" y="27397"/>
                    <a:pt x="41315" y="20563"/>
                  </a:cubicBezTo>
                  <a:cubicBezTo>
                    <a:pt x="41315" y="18277"/>
                    <a:pt x="40684" y="16086"/>
                    <a:pt x="39600" y="14300"/>
                  </a:cubicBezTo>
                  <a:lnTo>
                    <a:pt x="50995" y="14300"/>
                  </a:lnTo>
                  <a:lnTo>
                    <a:pt x="57424" y="7299"/>
                  </a:lnTo>
                  <a:lnTo>
                    <a:pt x="50995"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19" name="Google Shape;2219;p41"/>
            <p:cNvSpPr/>
            <p:nvPr/>
          </p:nvSpPr>
          <p:spPr>
            <a:xfrm>
              <a:off x="3466350" y="2841800"/>
              <a:ext cx="481025" cy="481025"/>
            </a:xfrm>
            <a:custGeom>
              <a:avLst/>
              <a:gdLst/>
              <a:ahLst/>
              <a:cxnLst/>
              <a:rect l="l" t="t" r="r" b="b"/>
              <a:pathLst>
                <a:path w="19241" h="19241" extrusionOk="0">
                  <a:moveTo>
                    <a:pt x="9621" y="0"/>
                  </a:moveTo>
                  <a:cubicBezTo>
                    <a:pt x="4310" y="0"/>
                    <a:pt x="0" y="4310"/>
                    <a:pt x="0" y="9621"/>
                  </a:cubicBezTo>
                  <a:cubicBezTo>
                    <a:pt x="0" y="14931"/>
                    <a:pt x="4310" y="19241"/>
                    <a:pt x="9621" y="19241"/>
                  </a:cubicBezTo>
                  <a:cubicBezTo>
                    <a:pt x="14931" y="19241"/>
                    <a:pt x="19241" y="14931"/>
                    <a:pt x="19241" y="9621"/>
                  </a:cubicBezTo>
                  <a:cubicBezTo>
                    <a:pt x="19241" y="4310"/>
                    <a:pt x="14931" y="0"/>
                    <a:pt x="96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20" name="Google Shape;2220;p41"/>
            <p:cNvSpPr/>
            <p:nvPr/>
          </p:nvSpPr>
          <p:spPr>
            <a:xfrm>
              <a:off x="3503850" y="2879300"/>
              <a:ext cx="406025" cy="406025"/>
            </a:xfrm>
            <a:custGeom>
              <a:avLst/>
              <a:gdLst/>
              <a:ahLst/>
              <a:cxnLst/>
              <a:rect l="l" t="t" r="r" b="b"/>
              <a:pathLst>
                <a:path w="16241" h="16241" extrusionOk="0">
                  <a:moveTo>
                    <a:pt x="8121" y="441"/>
                  </a:moveTo>
                  <a:cubicBezTo>
                    <a:pt x="12359" y="441"/>
                    <a:pt x="15800" y="3882"/>
                    <a:pt x="15800" y="8121"/>
                  </a:cubicBezTo>
                  <a:cubicBezTo>
                    <a:pt x="15800" y="12359"/>
                    <a:pt x="12359" y="15812"/>
                    <a:pt x="8121" y="15812"/>
                  </a:cubicBezTo>
                  <a:cubicBezTo>
                    <a:pt x="3882" y="15812"/>
                    <a:pt x="429" y="12359"/>
                    <a:pt x="429" y="8121"/>
                  </a:cubicBezTo>
                  <a:cubicBezTo>
                    <a:pt x="429" y="3882"/>
                    <a:pt x="3882" y="441"/>
                    <a:pt x="8121" y="441"/>
                  </a:cubicBezTo>
                  <a:close/>
                  <a:moveTo>
                    <a:pt x="8121" y="1"/>
                  </a:moveTo>
                  <a:cubicBezTo>
                    <a:pt x="3644" y="1"/>
                    <a:pt x="0" y="3644"/>
                    <a:pt x="0" y="8121"/>
                  </a:cubicBezTo>
                  <a:cubicBezTo>
                    <a:pt x="0" y="12597"/>
                    <a:pt x="3644" y="16241"/>
                    <a:pt x="8121" y="16241"/>
                  </a:cubicBezTo>
                  <a:cubicBezTo>
                    <a:pt x="12597" y="16241"/>
                    <a:pt x="16241" y="12597"/>
                    <a:pt x="16241" y="8121"/>
                  </a:cubicBezTo>
                  <a:cubicBezTo>
                    <a:pt x="16241" y="3644"/>
                    <a:pt x="12597" y="1"/>
                    <a:pt x="8121"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nvGrpSpPr>
            <p:cNvPr id="2221" name="Google Shape;2221;p41"/>
            <p:cNvGrpSpPr/>
            <p:nvPr/>
          </p:nvGrpSpPr>
          <p:grpSpPr>
            <a:xfrm>
              <a:off x="3177025" y="2957575"/>
              <a:ext cx="1032600" cy="533725"/>
              <a:chOff x="3177025" y="2957575"/>
              <a:chExt cx="1032600" cy="533725"/>
            </a:xfrm>
          </p:grpSpPr>
          <p:sp>
            <p:nvSpPr>
              <p:cNvPr id="2222" name="Google Shape;2222;p41"/>
              <p:cNvSpPr/>
              <p:nvPr/>
            </p:nvSpPr>
            <p:spPr>
              <a:xfrm>
                <a:off x="3177025" y="2979600"/>
                <a:ext cx="993600" cy="511700"/>
              </a:xfrm>
              <a:custGeom>
                <a:avLst/>
                <a:gdLst/>
                <a:ahLst/>
                <a:cxnLst/>
                <a:rect l="l" t="t" r="r" b="b"/>
                <a:pathLst>
                  <a:path w="39744" h="20468" extrusionOk="0">
                    <a:moveTo>
                      <a:pt x="36719" y="1"/>
                    </a:moveTo>
                    <a:lnTo>
                      <a:pt x="36767" y="239"/>
                    </a:lnTo>
                    <a:cubicBezTo>
                      <a:pt x="37041" y="1442"/>
                      <a:pt x="37184" y="2668"/>
                      <a:pt x="37184" y="3894"/>
                    </a:cubicBezTo>
                    <a:cubicBezTo>
                      <a:pt x="37184" y="12824"/>
                      <a:pt x="29933" y="20075"/>
                      <a:pt x="21003" y="20075"/>
                    </a:cubicBezTo>
                    <a:cubicBezTo>
                      <a:pt x="12085" y="20075"/>
                      <a:pt x="4834" y="12824"/>
                      <a:pt x="4834" y="3894"/>
                    </a:cubicBezTo>
                    <a:cubicBezTo>
                      <a:pt x="4834" y="2680"/>
                      <a:pt x="4965" y="1465"/>
                      <a:pt x="5239" y="287"/>
                    </a:cubicBezTo>
                    <a:lnTo>
                      <a:pt x="5287" y="37"/>
                    </a:lnTo>
                    <a:lnTo>
                      <a:pt x="0" y="37"/>
                    </a:lnTo>
                    <a:lnTo>
                      <a:pt x="0" y="442"/>
                    </a:lnTo>
                    <a:lnTo>
                      <a:pt x="4799" y="442"/>
                    </a:lnTo>
                    <a:cubicBezTo>
                      <a:pt x="4560" y="1573"/>
                      <a:pt x="4441" y="2728"/>
                      <a:pt x="4441" y="3894"/>
                    </a:cubicBezTo>
                    <a:cubicBezTo>
                      <a:pt x="4441" y="13038"/>
                      <a:pt x="11871" y="20468"/>
                      <a:pt x="21003" y="20468"/>
                    </a:cubicBezTo>
                    <a:cubicBezTo>
                      <a:pt x="30147" y="20468"/>
                      <a:pt x="37577" y="13038"/>
                      <a:pt x="37577" y="3894"/>
                    </a:cubicBezTo>
                    <a:cubicBezTo>
                      <a:pt x="37577" y="2716"/>
                      <a:pt x="37457" y="1537"/>
                      <a:pt x="37207" y="394"/>
                    </a:cubicBezTo>
                    <a:lnTo>
                      <a:pt x="39743" y="394"/>
                    </a:lnTo>
                    <a:lnTo>
                      <a:pt x="39743"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3" name="Google Shape;2223;p41"/>
              <p:cNvSpPr/>
              <p:nvPr/>
            </p:nvSpPr>
            <p:spPr>
              <a:xfrm>
                <a:off x="4162850" y="2957575"/>
                <a:ext cx="46775" cy="53900"/>
              </a:xfrm>
              <a:custGeom>
                <a:avLst/>
                <a:gdLst/>
                <a:ahLst/>
                <a:cxnLst/>
                <a:rect l="l" t="t" r="r" b="b"/>
                <a:pathLst>
                  <a:path w="1871" h="2156" extrusionOk="0">
                    <a:moveTo>
                      <a:pt x="1" y="1"/>
                    </a:moveTo>
                    <a:lnTo>
                      <a:pt x="1" y="2156"/>
                    </a:lnTo>
                    <a:lnTo>
                      <a:pt x="1870" y="1084"/>
                    </a:lnTo>
                    <a:lnTo>
                      <a:pt x="1" y="1"/>
                    </a:lnTo>
                    <a:close/>
                  </a:path>
                </a:pathLst>
              </a:custGeom>
              <a:solidFill>
                <a:srgbClr val="EC3A3B"/>
              </a:solidFill>
              <a:ln>
                <a:noFill/>
              </a:ln>
            </p:spPr>
            <p:txBody>
              <a:bodyPr spcFirstLastPara="1" wrap="square" lIns="121900" tIns="121900" rIns="121900" bIns="121900" anchor="ctr" anchorCtr="0">
                <a:noAutofit/>
              </a:bodyPr>
              <a:lstStyle/>
              <a:p>
                <a:endParaRPr sz="2400"/>
              </a:p>
            </p:txBody>
          </p:sp>
        </p:grpSp>
        <p:sp>
          <p:nvSpPr>
            <p:cNvPr id="2224" name="Google Shape;2224;p41"/>
            <p:cNvSpPr/>
            <p:nvPr/>
          </p:nvSpPr>
          <p:spPr>
            <a:xfrm>
              <a:off x="3663100" y="3584150"/>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5" name="Google Shape;2225;p41"/>
            <p:cNvSpPr/>
            <p:nvPr/>
          </p:nvSpPr>
          <p:spPr>
            <a:xfrm>
              <a:off x="3663100" y="3706200"/>
              <a:ext cx="55975" cy="55975"/>
            </a:xfrm>
            <a:custGeom>
              <a:avLst/>
              <a:gdLst/>
              <a:ahLst/>
              <a:cxnLst/>
              <a:rect l="l" t="t" r="r" b="b"/>
              <a:pathLst>
                <a:path w="2239" h="2239" extrusionOk="0">
                  <a:moveTo>
                    <a:pt x="1119" y="0"/>
                  </a:moveTo>
                  <a:cubicBezTo>
                    <a:pt x="500" y="0"/>
                    <a:pt x="0" y="500"/>
                    <a:pt x="0" y="1119"/>
                  </a:cubicBezTo>
                  <a:cubicBezTo>
                    <a:pt x="0" y="1738"/>
                    <a:pt x="500" y="2238"/>
                    <a:pt x="1119" y="2238"/>
                  </a:cubicBezTo>
                  <a:cubicBezTo>
                    <a:pt x="1739" y="2238"/>
                    <a:pt x="2239" y="1738"/>
                    <a:pt x="2239" y="1119"/>
                  </a:cubicBezTo>
                  <a:cubicBezTo>
                    <a:pt x="2239" y="500"/>
                    <a:pt x="1739" y="0"/>
                    <a:pt x="1119" y="0"/>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6" name="Google Shape;2226;p41"/>
            <p:cNvSpPr/>
            <p:nvPr/>
          </p:nvSpPr>
          <p:spPr>
            <a:xfrm>
              <a:off x="3663100" y="3828225"/>
              <a:ext cx="55975" cy="55975"/>
            </a:xfrm>
            <a:custGeom>
              <a:avLst/>
              <a:gdLst/>
              <a:ahLst/>
              <a:cxnLst/>
              <a:rect l="l" t="t" r="r" b="b"/>
              <a:pathLst>
                <a:path w="2239" h="2239" extrusionOk="0">
                  <a:moveTo>
                    <a:pt x="1119" y="1"/>
                  </a:moveTo>
                  <a:cubicBezTo>
                    <a:pt x="500" y="1"/>
                    <a:pt x="0" y="501"/>
                    <a:pt x="0" y="1120"/>
                  </a:cubicBezTo>
                  <a:cubicBezTo>
                    <a:pt x="0" y="1739"/>
                    <a:pt x="500" y="2239"/>
                    <a:pt x="1119" y="2239"/>
                  </a:cubicBezTo>
                  <a:cubicBezTo>
                    <a:pt x="1739" y="2239"/>
                    <a:pt x="2239" y="1739"/>
                    <a:pt x="2239" y="1120"/>
                  </a:cubicBezTo>
                  <a:cubicBezTo>
                    <a:pt x="2239" y="501"/>
                    <a:pt x="1739" y="1"/>
                    <a:pt x="1119"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27" name="Google Shape;2227;p41"/>
            <p:cNvSpPr/>
            <p:nvPr/>
          </p:nvSpPr>
          <p:spPr>
            <a:xfrm>
              <a:off x="3652075" y="4062475"/>
              <a:ext cx="78300" cy="78025"/>
            </a:xfrm>
            <a:custGeom>
              <a:avLst/>
              <a:gdLst/>
              <a:ahLst/>
              <a:cxnLst/>
              <a:rect l="l" t="t" r="r" b="b"/>
              <a:pathLst>
                <a:path w="3132" h="3121" extrusionOk="0">
                  <a:moveTo>
                    <a:pt x="1560" y="1"/>
                  </a:moveTo>
                  <a:cubicBezTo>
                    <a:pt x="703" y="1"/>
                    <a:pt x="1" y="691"/>
                    <a:pt x="1" y="1561"/>
                  </a:cubicBezTo>
                  <a:cubicBezTo>
                    <a:pt x="1" y="2418"/>
                    <a:pt x="703" y="3120"/>
                    <a:pt x="1560" y="3120"/>
                  </a:cubicBezTo>
                  <a:cubicBezTo>
                    <a:pt x="2430" y="3120"/>
                    <a:pt x="3132" y="2418"/>
                    <a:pt x="3132" y="1561"/>
                  </a:cubicBezTo>
                  <a:cubicBezTo>
                    <a:pt x="3132" y="691"/>
                    <a:pt x="2430" y="1"/>
                    <a:pt x="1560" y="1"/>
                  </a:cubicBezTo>
                  <a:close/>
                </a:path>
              </a:pathLst>
            </a:custGeom>
            <a:solidFill>
              <a:srgbClr val="EC3A3B"/>
            </a:solidFill>
            <a:ln>
              <a:noFill/>
            </a:ln>
          </p:spPr>
          <p:txBody>
            <a:bodyPr spcFirstLastPara="1" wrap="square" lIns="121900" tIns="121900" rIns="121900" bIns="121900" anchor="ctr" anchorCtr="0">
              <a:noAutofit/>
            </a:bodyPr>
            <a:lstStyle/>
            <a:p>
              <a:endParaRPr sz="2400"/>
            </a:p>
          </p:txBody>
        </p:sp>
        <p:sp>
          <p:nvSpPr>
            <p:cNvPr id="2233" name="Google Shape;2233;p41"/>
            <p:cNvSpPr txBox="1"/>
            <p:nvPr/>
          </p:nvSpPr>
          <p:spPr>
            <a:xfrm>
              <a:off x="2844412" y="1921099"/>
              <a:ext cx="1715100" cy="531826"/>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Platform v1</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34" name="Google Shape;2234;p41"/>
            <p:cNvSpPr txBox="1"/>
            <p:nvPr/>
          </p:nvSpPr>
          <p:spPr>
            <a:xfrm>
              <a:off x="2844412" y="2200300"/>
              <a:ext cx="1715100" cy="241800"/>
            </a:xfrm>
            <a:prstGeom prst="rect">
              <a:avLst/>
            </a:prstGeom>
            <a:noFill/>
            <a:ln>
              <a:noFill/>
            </a:ln>
          </p:spPr>
          <p:txBody>
            <a:bodyPr spcFirstLastPara="1" wrap="square" lIns="121900" tIns="121900" rIns="121900" bIns="121900" anchor="ctr" anchorCtr="0">
              <a:noAutofit/>
            </a:bodyPr>
            <a:lstStyle/>
            <a:p>
              <a:pPr algn="ctr"/>
              <a:endParaRPr sz="1600" dirty="0">
                <a:solidFill>
                  <a:srgbClr val="434343"/>
                </a:solidFill>
                <a:latin typeface="Roboto"/>
                <a:ea typeface="Roboto"/>
                <a:cs typeface="Roboto"/>
                <a:sym typeface="Roboto"/>
              </a:endParaRPr>
            </a:p>
          </p:txBody>
        </p:sp>
        <p:sp>
          <p:nvSpPr>
            <p:cNvPr id="2235" name="Google Shape;2235;p41"/>
            <p:cNvSpPr txBox="1"/>
            <p:nvPr/>
          </p:nvSpPr>
          <p:spPr>
            <a:xfrm>
              <a:off x="3105175" y="2569250"/>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2019</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36" name="Google Shape;2236;p41"/>
          <p:cNvGrpSpPr/>
          <p:nvPr/>
        </p:nvGrpSpPr>
        <p:grpSpPr>
          <a:xfrm>
            <a:off x="1248284" y="1727701"/>
            <a:ext cx="3532784" cy="3036367"/>
            <a:chOff x="1070687" y="1295775"/>
            <a:chExt cx="2649588" cy="2277275"/>
          </a:xfrm>
        </p:grpSpPr>
        <p:grpSp>
          <p:nvGrpSpPr>
            <p:cNvPr id="2237" name="Google Shape;2237;p41"/>
            <p:cNvGrpSpPr/>
            <p:nvPr/>
          </p:nvGrpSpPr>
          <p:grpSpPr>
            <a:xfrm>
              <a:off x="1823875" y="1295775"/>
              <a:ext cx="1896400" cy="517800"/>
              <a:chOff x="5343650" y="1295775"/>
              <a:chExt cx="1896400" cy="517800"/>
            </a:xfrm>
          </p:grpSpPr>
          <p:sp>
            <p:nvSpPr>
              <p:cNvPr id="2238" name="Google Shape;2238;p41"/>
              <p:cNvSpPr/>
              <p:nvPr/>
            </p:nvSpPr>
            <p:spPr>
              <a:xfrm>
                <a:off x="7206375" y="1404575"/>
                <a:ext cx="33675" cy="409000"/>
              </a:xfrm>
              <a:custGeom>
                <a:avLst/>
                <a:gdLst/>
                <a:ahLst/>
                <a:cxnLst/>
                <a:rect l="l" t="t" r="r" b="b"/>
                <a:pathLst>
                  <a:path w="1347" h="16360" extrusionOk="0">
                    <a:moveTo>
                      <a:pt x="1" y="1"/>
                    </a:moveTo>
                    <a:lnTo>
                      <a:pt x="1" y="16360"/>
                    </a:lnTo>
                    <a:lnTo>
                      <a:pt x="1346" y="16360"/>
                    </a:lnTo>
                    <a:lnTo>
                      <a:pt x="1346"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39" name="Google Shape;2239;p41"/>
              <p:cNvSpPr/>
              <p:nvPr/>
            </p:nvSpPr>
            <p:spPr>
              <a:xfrm>
                <a:off x="5343650" y="1295775"/>
                <a:ext cx="1896400" cy="289050"/>
              </a:xfrm>
              <a:custGeom>
                <a:avLst/>
                <a:gdLst/>
                <a:ahLst/>
                <a:cxnLst/>
                <a:rect l="l" t="t" r="r" b="b"/>
                <a:pathLst>
                  <a:path w="75856" h="11562" extrusionOk="0">
                    <a:moveTo>
                      <a:pt x="4466" y="1274"/>
                    </a:moveTo>
                    <a:cubicBezTo>
                      <a:pt x="6204" y="1274"/>
                      <a:pt x="7633" y="2703"/>
                      <a:pt x="7633" y="4441"/>
                    </a:cubicBezTo>
                    <a:cubicBezTo>
                      <a:pt x="7633" y="6192"/>
                      <a:pt x="6204" y="7620"/>
                      <a:pt x="4466" y="7620"/>
                    </a:cubicBezTo>
                    <a:cubicBezTo>
                      <a:pt x="2716" y="7620"/>
                      <a:pt x="1299" y="6192"/>
                      <a:pt x="1299" y="4441"/>
                    </a:cubicBezTo>
                    <a:cubicBezTo>
                      <a:pt x="1299" y="2703"/>
                      <a:pt x="2716" y="1274"/>
                      <a:pt x="4466" y="1274"/>
                    </a:cubicBezTo>
                    <a:close/>
                    <a:moveTo>
                      <a:pt x="4466" y="0"/>
                    </a:moveTo>
                    <a:cubicBezTo>
                      <a:pt x="2001" y="0"/>
                      <a:pt x="1" y="1989"/>
                      <a:pt x="1" y="4453"/>
                    </a:cubicBezTo>
                    <a:cubicBezTo>
                      <a:pt x="1" y="6644"/>
                      <a:pt x="1585" y="8466"/>
                      <a:pt x="3668" y="8835"/>
                    </a:cubicBezTo>
                    <a:lnTo>
                      <a:pt x="3668" y="11561"/>
                    </a:lnTo>
                    <a:lnTo>
                      <a:pt x="5156" y="11561"/>
                    </a:lnTo>
                    <a:lnTo>
                      <a:pt x="5156" y="8847"/>
                    </a:lnTo>
                    <a:cubicBezTo>
                      <a:pt x="7097" y="8537"/>
                      <a:pt x="8633" y="6954"/>
                      <a:pt x="8883" y="5013"/>
                    </a:cubicBezTo>
                    <a:lnTo>
                      <a:pt x="75856" y="5013"/>
                    </a:lnTo>
                    <a:lnTo>
                      <a:pt x="75856" y="3679"/>
                    </a:lnTo>
                    <a:lnTo>
                      <a:pt x="8847" y="3679"/>
                    </a:lnTo>
                    <a:cubicBezTo>
                      <a:pt x="8478" y="1596"/>
                      <a:pt x="6657" y="0"/>
                      <a:pt x="44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2240" name="Google Shape;2240;p41"/>
            <p:cNvSpPr/>
            <p:nvPr/>
          </p:nvSpPr>
          <p:spPr>
            <a:xfrm>
              <a:off x="1216075" y="2101525"/>
              <a:ext cx="1435600" cy="822750"/>
            </a:xfrm>
            <a:custGeom>
              <a:avLst/>
              <a:gdLst/>
              <a:ahLst/>
              <a:cxnLst/>
              <a:rect l="l" t="t" r="r" b="b"/>
              <a:pathLst>
                <a:path w="57424" h="32910" extrusionOk="0">
                  <a:moveTo>
                    <a:pt x="28944" y="1"/>
                  </a:moveTo>
                  <a:cubicBezTo>
                    <a:pt x="22122" y="1"/>
                    <a:pt x="16585" y="5513"/>
                    <a:pt x="16585" y="12347"/>
                  </a:cubicBezTo>
                  <a:cubicBezTo>
                    <a:pt x="16585" y="14645"/>
                    <a:pt x="17216" y="16836"/>
                    <a:pt x="18300" y="18622"/>
                  </a:cubicBezTo>
                  <a:lnTo>
                    <a:pt x="6441" y="18622"/>
                  </a:lnTo>
                  <a:lnTo>
                    <a:pt x="0" y="25861"/>
                  </a:lnTo>
                  <a:lnTo>
                    <a:pt x="6441" y="32909"/>
                  </a:lnTo>
                  <a:lnTo>
                    <a:pt x="50994" y="32909"/>
                  </a:lnTo>
                  <a:lnTo>
                    <a:pt x="57424" y="25623"/>
                  </a:lnTo>
                  <a:lnTo>
                    <a:pt x="50994" y="18622"/>
                  </a:lnTo>
                  <a:lnTo>
                    <a:pt x="39588" y="18622"/>
                  </a:lnTo>
                  <a:cubicBezTo>
                    <a:pt x="40672" y="16836"/>
                    <a:pt x="41303" y="14645"/>
                    <a:pt x="41303" y="12347"/>
                  </a:cubicBezTo>
                  <a:cubicBezTo>
                    <a:pt x="41303" y="5525"/>
                    <a:pt x="35778" y="1"/>
                    <a:pt x="28944" y="1"/>
                  </a:cubicBezTo>
                  <a:close/>
                </a:path>
              </a:pathLst>
            </a:custGeom>
            <a:solidFill>
              <a:srgbClr val="69E781"/>
            </a:solidFill>
            <a:ln>
              <a:noFill/>
            </a:ln>
          </p:spPr>
          <p:txBody>
            <a:bodyPr spcFirstLastPara="1" wrap="square" lIns="121900" tIns="121900" rIns="121900" bIns="121900" anchor="b" anchorCtr="0">
              <a:noAutofit/>
            </a:bodyPr>
            <a:lstStyle/>
            <a:p>
              <a:pPr algn="ctr">
                <a:buClr>
                  <a:schemeClr val="dk1"/>
                </a:buClr>
                <a:buSzPts val="1100"/>
              </a:pP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241" name="Google Shape;2241;p41"/>
            <p:cNvSpPr/>
            <p:nvPr/>
          </p:nvSpPr>
          <p:spPr>
            <a:xfrm>
              <a:off x="1699150" y="2170275"/>
              <a:ext cx="481050" cy="480750"/>
            </a:xfrm>
            <a:custGeom>
              <a:avLst/>
              <a:gdLst/>
              <a:ahLst/>
              <a:cxnLst/>
              <a:rect l="l" t="t" r="r" b="b"/>
              <a:pathLst>
                <a:path w="19242" h="19230" extrusionOk="0">
                  <a:moveTo>
                    <a:pt x="9621" y="1"/>
                  </a:moveTo>
                  <a:cubicBezTo>
                    <a:pt x="4311" y="1"/>
                    <a:pt x="1" y="4311"/>
                    <a:pt x="1" y="9621"/>
                  </a:cubicBezTo>
                  <a:cubicBezTo>
                    <a:pt x="1" y="14931"/>
                    <a:pt x="4311" y="19230"/>
                    <a:pt x="9621" y="19230"/>
                  </a:cubicBezTo>
                  <a:cubicBezTo>
                    <a:pt x="14931" y="19230"/>
                    <a:pt x="19241" y="14931"/>
                    <a:pt x="19241" y="9621"/>
                  </a:cubicBezTo>
                  <a:cubicBezTo>
                    <a:pt x="19241" y="4311"/>
                    <a:pt x="14931" y="1"/>
                    <a:pt x="9621" y="1"/>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sp>
          <p:nvSpPr>
            <p:cNvPr id="2242" name="Google Shape;2242;p41"/>
            <p:cNvSpPr/>
            <p:nvPr/>
          </p:nvSpPr>
          <p:spPr>
            <a:xfrm>
              <a:off x="1736675" y="2207800"/>
              <a:ext cx="406025" cy="405725"/>
            </a:xfrm>
            <a:custGeom>
              <a:avLst/>
              <a:gdLst/>
              <a:ahLst/>
              <a:cxnLst/>
              <a:rect l="l" t="t" r="r" b="b"/>
              <a:pathLst>
                <a:path w="16241" h="16229" extrusionOk="0">
                  <a:moveTo>
                    <a:pt x="8120" y="429"/>
                  </a:moveTo>
                  <a:cubicBezTo>
                    <a:pt x="12359" y="429"/>
                    <a:pt x="15812" y="3882"/>
                    <a:pt x="15812" y="8120"/>
                  </a:cubicBezTo>
                  <a:cubicBezTo>
                    <a:pt x="15812" y="12359"/>
                    <a:pt x="12359" y="15800"/>
                    <a:pt x="8120" y="15800"/>
                  </a:cubicBezTo>
                  <a:cubicBezTo>
                    <a:pt x="3881" y="15800"/>
                    <a:pt x="429" y="12359"/>
                    <a:pt x="429" y="8120"/>
                  </a:cubicBezTo>
                  <a:cubicBezTo>
                    <a:pt x="429" y="3882"/>
                    <a:pt x="3881" y="429"/>
                    <a:pt x="8120" y="429"/>
                  </a:cubicBezTo>
                  <a:close/>
                  <a:moveTo>
                    <a:pt x="8120" y="0"/>
                  </a:moveTo>
                  <a:cubicBezTo>
                    <a:pt x="3643" y="0"/>
                    <a:pt x="0" y="3643"/>
                    <a:pt x="0" y="8120"/>
                  </a:cubicBezTo>
                  <a:cubicBezTo>
                    <a:pt x="0" y="12597"/>
                    <a:pt x="3643" y="16228"/>
                    <a:pt x="8120" y="16228"/>
                  </a:cubicBezTo>
                  <a:cubicBezTo>
                    <a:pt x="12597" y="16228"/>
                    <a:pt x="16240" y="12597"/>
                    <a:pt x="16240" y="8120"/>
                  </a:cubicBezTo>
                  <a:cubicBezTo>
                    <a:pt x="16240" y="3643"/>
                    <a:pt x="12597" y="0"/>
                    <a:pt x="8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nvGrpSpPr>
            <p:cNvPr id="2243" name="Google Shape;2243;p41"/>
            <p:cNvGrpSpPr/>
            <p:nvPr/>
          </p:nvGrpSpPr>
          <p:grpSpPr>
            <a:xfrm>
              <a:off x="1409550" y="1996450"/>
              <a:ext cx="1037350" cy="533725"/>
              <a:chOff x="1409550" y="1996450"/>
              <a:chExt cx="1037350" cy="533725"/>
            </a:xfrm>
          </p:grpSpPr>
          <p:sp>
            <p:nvSpPr>
              <p:cNvPr id="2244" name="Google Shape;2244;p41"/>
              <p:cNvSpPr/>
              <p:nvPr/>
            </p:nvSpPr>
            <p:spPr>
              <a:xfrm>
                <a:off x="1409550" y="1996450"/>
                <a:ext cx="1003400" cy="511700"/>
              </a:xfrm>
              <a:custGeom>
                <a:avLst/>
                <a:gdLst/>
                <a:ahLst/>
                <a:cxnLst/>
                <a:rect l="l" t="t" r="r" b="b"/>
                <a:pathLst>
                  <a:path w="40136" h="20468" extrusionOk="0">
                    <a:moveTo>
                      <a:pt x="21205" y="1"/>
                    </a:moveTo>
                    <a:cubicBezTo>
                      <a:pt x="12073" y="1"/>
                      <a:pt x="4632" y="7430"/>
                      <a:pt x="4632" y="16574"/>
                    </a:cubicBezTo>
                    <a:cubicBezTo>
                      <a:pt x="4632" y="17741"/>
                      <a:pt x="4751" y="18896"/>
                      <a:pt x="5001" y="20027"/>
                    </a:cubicBezTo>
                    <a:lnTo>
                      <a:pt x="191" y="20027"/>
                    </a:lnTo>
                    <a:cubicBezTo>
                      <a:pt x="83" y="20027"/>
                      <a:pt x="0" y="20122"/>
                      <a:pt x="0" y="20229"/>
                    </a:cubicBezTo>
                    <a:cubicBezTo>
                      <a:pt x="0" y="20337"/>
                      <a:pt x="83" y="20432"/>
                      <a:pt x="191" y="20432"/>
                    </a:cubicBezTo>
                    <a:lnTo>
                      <a:pt x="5239" y="20432"/>
                    </a:lnTo>
                    <a:cubicBezTo>
                      <a:pt x="5298" y="20432"/>
                      <a:pt x="5358" y="20396"/>
                      <a:pt x="5394" y="20348"/>
                    </a:cubicBezTo>
                    <a:cubicBezTo>
                      <a:pt x="5429" y="20301"/>
                      <a:pt x="5453" y="20241"/>
                      <a:pt x="5429" y="20182"/>
                    </a:cubicBezTo>
                    <a:cubicBezTo>
                      <a:pt x="5167" y="19003"/>
                      <a:pt x="5025" y="17789"/>
                      <a:pt x="5025" y="16574"/>
                    </a:cubicBezTo>
                    <a:cubicBezTo>
                      <a:pt x="5025" y="7645"/>
                      <a:pt x="12287" y="394"/>
                      <a:pt x="21205" y="394"/>
                    </a:cubicBezTo>
                    <a:cubicBezTo>
                      <a:pt x="30123" y="394"/>
                      <a:pt x="37386" y="7645"/>
                      <a:pt x="37386" y="16574"/>
                    </a:cubicBezTo>
                    <a:cubicBezTo>
                      <a:pt x="37386" y="17801"/>
                      <a:pt x="37243" y="19039"/>
                      <a:pt x="36969" y="20229"/>
                    </a:cubicBezTo>
                    <a:cubicBezTo>
                      <a:pt x="36957" y="20277"/>
                      <a:pt x="36969" y="20348"/>
                      <a:pt x="37005" y="20396"/>
                    </a:cubicBezTo>
                    <a:cubicBezTo>
                      <a:pt x="37040" y="20444"/>
                      <a:pt x="37100" y="20468"/>
                      <a:pt x="37159" y="20468"/>
                    </a:cubicBezTo>
                    <a:lnTo>
                      <a:pt x="39946" y="20468"/>
                    </a:lnTo>
                    <a:cubicBezTo>
                      <a:pt x="40053" y="20468"/>
                      <a:pt x="40136" y="20372"/>
                      <a:pt x="40136" y="20265"/>
                    </a:cubicBezTo>
                    <a:cubicBezTo>
                      <a:pt x="40136" y="20158"/>
                      <a:pt x="40053" y="20075"/>
                      <a:pt x="39946" y="20075"/>
                    </a:cubicBezTo>
                    <a:lnTo>
                      <a:pt x="37410" y="20075"/>
                    </a:lnTo>
                    <a:cubicBezTo>
                      <a:pt x="37648" y="18932"/>
                      <a:pt x="37779" y="17753"/>
                      <a:pt x="37779" y="16574"/>
                    </a:cubicBezTo>
                    <a:cubicBezTo>
                      <a:pt x="37779" y="7430"/>
                      <a:pt x="30337" y="1"/>
                      <a:pt x="21205"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5" name="Google Shape;2245;p41"/>
              <p:cNvSpPr/>
              <p:nvPr/>
            </p:nvSpPr>
            <p:spPr>
              <a:xfrm>
                <a:off x="2400150" y="2476275"/>
                <a:ext cx="46750" cy="53900"/>
              </a:xfrm>
              <a:custGeom>
                <a:avLst/>
                <a:gdLst/>
                <a:ahLst/>
                <a:cxnLst/>
                <a:rect l="l" t="t" r="r" b="b"/>
                <a:pathLst>
                  <a:path w="1870" h="2156" extrusionOk="0">
                    <a:moveTo>
                      <a:pt x="0" y="1"/>
                    </a:moveTo>
                    <a:lnTo>
                      <a:pt x="0" y="2156"/>
                    </a:lnTo>
                    <a:lnTo>
                      <a:pt x="1869" y="1072"/>
                    </a:lnTo>
                    <a:lnTo>
                      <a:pt x="0" y="1"/>
                    </a:lnTo>
                    <a:close/>
                  </a:path>
                </a:pathLst>
              </a:custGeom>
              <a:solidFill>
                <a:srgbClr val="69E781"/>
              </a:solidFill>
              <a:ln>
                <a:noFill/>
              </a:ln>
            </p:spPr>
            <p:txBody>
              <a:bodyPr spcFirstLastPara="1" wrap="square" lIns="121900" tIns="121900" rIns="121900" bIns="121900" anchor="ctr" anchorCtr="0">
                <a:noAutofit/>
              </a:bodyPr>
              <a:lstStyle/>
              <a:p>
                <a:endParaRPr sz="2400"/>
              </a:p>
            </p:txBody>
          </p:sp>
        </p:grpSp>
        <p:sp>
          <p:nvSpPr>
            <p:cNvPr id="2246" name="Google Shape;2246;p41"/>
            <p:cNvSpPr/>
            <p:nvPr/>
          </p:nvSpPr>
          <p:spPr>
            <a:xfrm>
              <a:off x="1911675" y="1868175"/>
              <a:ext cx="56000" cy="55975"/>
            </a:xfrm>
            <a:custGeom>
              <a:avLst/>
              <a:gdLst/>
              <a:ahLst/>
              <a:cxnLst/>
              <a:rect l="l" t="t" r="r" b="b"/>
              <a:pathLst>
                <a:path w="2240" h="2239" extrusionOk="0">
                  <a:moveTo>
                    <a:pt x="1120" y="0"/>
                  </a:moveTo>
                  <a:cubicBezTo>
                    <a:pt x="501" y="0"/>
                    <a:pt x="1" y="500"/>
                    <a:pt x="1" y="1119"/>
                  </a:cubicBezTo>
                  <a:cubicBezTo>
                    <a:pt x="1" y="1738"/>
                    <a:pt x="501" y="2239"/>
                    <a:pt x="1120" y="2239"/>
                  </a:cubicBezTo>
                  <a:cubicBezTo>
                    <a:pt x="1739" y="2239"/>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7" name="Google Shape;2247;p41"/>
            <p:cNvSpPr/>
            <p:nvPr/>
          </p:nvSpPr>
          <p:spPr>
            <a:xfrm>
              <a:off x="1911675" y="1746125"/>
              <a:ext cx="56000" cy="55975"/>
            </a:xfrm>
            <a:custGeom>
              <a:avLst/>
              <a:gdLst/>
              <a:ahLst/>
              <a:cxnLst/>
              <a:rect l="l" t="t" r="r" b="b"/>
              <a:pathLst>
                <a:path w="2240" h="2239" extrusionOk="0">
                  <a:moveTo>
                    <a:pt x="1120" y="1"/>
                  </a:moveTo>
                  <a:cubicBezTo>
                    <a:pt x="501" y="1"/>
                    <a:pt x="1" y="501"/>
                    <a:pt x="1" y="1120"/>
                  </a:cubicBezTo>
                  <a:cubicBezTo>
                    <a:pt x="1" y="1739"/>
                    <a:pt x="501" y="2239"/>
                    <a:pt x="1120" y="2239"/>
                  </a:cubicBezTo>
                  <a:cubicBezTo>
                    <a:pt x="1739" y="2239"/>
                    <a:pt x="2239" y="1739"/>
                    <a:pt x="2239" y="1120"/>
                  </a:cubicBezTo>
                  <a:cubicBezTo>
                    <a:pt x="2239" y="501"/>
                    <a:pt x="1739" y="1"/>
                    <a:pt x="112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8" name="Google Shape;2248;p41"/>
            <p:cNvSpPr/>
            <p:nvPr/>
          </p:nvSpPr>
          <p:spPr>
            <a:xfrm>
              <a:off x="1911675" y="1624100"/>
              <a:ext cx="56000" cy="55975"/>
            </a:xfrm>
            <a:custGeom>
              <a:avLst/>
              <a:gdLst/>
              <a:ahLst/>
              <a:cxnLst/>
              <a:rect l="l" t="t" r="r" b="b"/>
              <a:pathLst>
                <a:path w="2240" h="2239" extrusionOk="0">
                  <a:moveTo>
                    <a:pt x="1120" y="0"/>
                  </a:moveTo>
                  <a:cubicBezTo>
                    <a:pt x="501" y="0"/>
                    <a:pt x="1" y="500"/>
                    <a:pt x="1" y="1119"/>
                  </a:cubicBezTo>
                  <a:cubicBezTo>
                    <a:pt x="1" y="1738"/>
                    <a:pt x="501" y="2238"/>
                    <a:pt x="1120" y="2238"/>
                  </a:cubicBezTo>
                  <a:cubicBezTo>
                    <a:pt x="1739" y="2238"/>
                    <a:pt x="2239" y="1738"/>
                    <a:pt x="2239" y="1119"/>
                  </a:cubicBezTo>
                  <a:cubicBezTo>
                    <a:pt x="2239" y="500"/>
                    <a:pt x="1739" y="0"/>
                    <a:pt x="1120" y="0"/>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49" name="Google Shape;2249;p41"/>
            <p:cNvSpPr/>
            <p:nvPr/>
          </p:nvSpPr>
          <p:spPr>
            <a:xfrm>
              <a:off x="1900675" y="1367800"/>
              <a:ext cx="78000" cy="78325"/>
            </a:xfrm>
            <a:custGeom>
              <a:avLst/>
              <a:gdLst/>
              <a:ahLst/>
              <a:cxnLst/>
              <a:rect l="l" t="t" r="r" b="b"/>
              <a:pathLst>
                <a:path w="3120" h="3133" extrusionOk="0">
                  <a:moveTo>
                    <a:pt x="1560" y="1"/>
                  </a:moveTo>
                  <a:cubicBezTo>
                    <a:pt x="703" y="1"/>
                    <a:pt x="0" y="703"/>
                    <a:pt x="0" y="1560"/>
                  </a:cubicBezTo>
                  <a:cubicBezTo>
                    <a:pt x="0" y="2430"/>
                    <a:pt x="703" y="3132"/>
                    <a:pt x="1560" y="3132"/>
                  </a:cubicBezTo>
                  <a:cubicBezTo>
                    <a:pt x="2429" y="3132"/>
                    <a:pt x="3120" y="2430"/>
                    <a:pt x="3120" y="1560"/>
                  </a:cubicBezTo>
                  <a:cubicBezTo>
                    <a:pt x="3120" y="703"/>
                    <a:pt x="2429" y="1"/>
                    <a:pt x="1560" y="1"/>
                  </a:cubicBezTo>
                  <a:close/>
                </a:path>
              </a:pathLst>
            </a:custGeom>
            <a:solidFill>
              <a:srgbClr val="69E781"/>
            </a:solidFill>
            <a:ln>
              <a:noFill/>
            </a:ln>
          </p:spPr>
          <p:txBody>
            <a:bodyPr spcFirstLastPara="1" wrap="square" lIns="121900" tIns="121900" rIns="121900" bIns="121900" anchor="ctr" anchorCtr="0">
              <a:noAutofit/>
            </a:bodyPr>
            <a:lstStyle/>
            <a:p>
              <a:endParaRPr sz="2400"/>
            </a:p>
          </p:txBody>
        </p:sp>
        <p:sp>
          <p:nvSpPr>
            <p:cNvPr id="2264" name="Google Shape;2264;p41"/>
            <p:cNvSpPr txBox="1"/>
            <p:nvPr/>
          </p:nvSpPr>
          <p:spPr>
            <a:xfrm>
              <a:off x="1350625" y="2651025"/>
              <a:ext cx="1178100" cy="274200"/>
            </a:xfrm>
            <a:prstGeom prst="rect">
              <a:avLst/>
            </a:prstGeom>
            <a:noFill/>
            <a:ln>
              <a:noFill/>
            </a:ln>
          </p:spPr>
          <p:txBody>
            <a:bodyPr spcFirstLastPara="1" wrap="square" lIns="121900" tIns="121900" rIns="121900" bIns="121900" anchor="ctr" anchorCtr="0">
              <a:noAutofit/>
            </a:bodyPr>
            <a:lstStyle/>
            <a:p>
              <a:pPr algn="ctr"/>
              <a:r>
                <a:rPr lang="en" sz="2400" dirty="0">
                  <a:solidFill>
                    <a:srgbClr val="FFFFFF"/>
                  </a:solidFill>
                  <a:latin typeface="Fira Sans Extra Condensed Medium"/>
                  <a:ea typeface="Fira Sans Extra Condensed Medium"/>
                  <a:cs typeface="Fira Sans Extra Condensed Medium"/>
                  <a:sym typeface="Fira Sans Extra Condensed Medium"/>
                </a:rPr>
                <a:t>2017</a:t>
              </a:r>
              <a:endParaRPr sz="24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65" name="Google Shape;2265;p41"/>
            <p:cNvSpPr txBox="1"/>
            <p:nvPr/>
          </p:nvSpPr>
          <p:spPr>
            <a:xfrm>
              <a:off x="1070687" y="3052050"/>
              <a:ext cx="1715100" cy="241800"/>
            </a:xfrm>
            <a:prstGeom prst="rect">
              <a:avLst/>
            </a:prstGeom>
            <a:noFill/>
            <a:ln>
              <a:noFill/>
            </a:ln>
          </p:spPr>
          <p:txBody>
            <a:bodyPr spcFirstLastPara="1" wrap="square" lIns="121900" tIns="121900" rIns="121900" bIns="121900" anchor="ctr" anchorCtr="0">
              <a:noAutofit/>
            </a:bodyPr>
            <a:lstStyle/>
            <a:p>
              <a:pPr algn="ctr"/>
              <a:r>
                <a:rPr lang="en" sz="2267" dirty="0">
                  <a:solidFill>
                    <a:srgbClr val="434343"/>
                  </a:solidFill>
                  <a:latin typeface="Fira Sans Extra Condensed Medium"/>
                  <a:ea typeface="Fira Sans Extra Condensed Medium"/>
                  <a:cs typeface="Fira Sans Extra Condensed Medium"/>
                  <a:sym typeface="Fira Sans Extra Condensed Medium"/>
                </a:rPr>
                <a:t>Cloud!</a:t>
              </a:r>
              <a:endParaRPr sz="2267"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266" name="Google Shape;2266;p41"/>
            <p:cNvSpPr txBox="1"/>
            <p:nvPr/>
          </p:nvSpPr>
          <p:spPr>
            <a:xfrm>
              <a:off x="1070687" y="3331250"/>
              <a:ext cx="1715100" cy="241800"/>
            </a:xfrm>
            <a:prstGeom prst="rect">
              <a:avLst/>
            </a:prstGeom>
            <a:noFill/>
            <a:ln>
              <a:noFill/>
            </a:ln>
          </p:spPr>
          <p:txBody>
            <a:bodyPr spcFirstLastPara="1" wrap="square" lIns="121900" tIns="121900" rIns="121900" bIns="121900" anchor="ctr" anchorCtr="0">
              <a:noAutofit/>
            </a:bodyPr>
            <a:lstStyle/>
            <a:p>
              <a:pPr algn="ctr"/>
              <a:endParaRPr sz="1600" dirty="0">
                <a:solidFill>
                  <a:srgbClr val="434343"/>
                </a:solidFill>
                <a:latin typeface="Roboto"/>
                <a:ea typeface="Roboto"/>
                <a:cs typeface="Roboto"/>
                <a:sym typeface="Roboto"/>
              </a:endParaRPr>
            </a:p>
          </p:txBody>
        </p:sp>
      </p:grpSp>
      <p:pic>
        <p:nvPicPr>
          <p:cNvPr id="4" name="Graphic 3" descr="Upload with solid fill">
            <a:extLst>
              <a:ext uri="{FF2B5EF4-FFF2-40B4-BE49-F238E27FC236}">
                <a16:creationId xmlns:a16="http://schemas.microsoft.com/office/drawing/2014/main" id="{D9D425E9-9FDC-0D6D-163E-867DB6C31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8351" y="3040566"/>
            <a:ext cx="341699" cy="341699"/>
          </a:xfrm>
          <a:prstGeom prst="rect">
            <a:avLst/>
          </a:prstGeom>
        </p:spPr>
      </p:pic>
      <p:pic>
        <p:nvPicPr>
          <p:cNvPr id="2056" name="Picture 8" descr="Cloud with solid fill">
            <a:extLst>
              <a:ext uri="{FF2B5EF4-FFF2-40B4-BE49-F238E27FC236}">
                <a16:creationId xmlns:a16="http://schemas.microsoft.com/office/drawing/2014/main" id="{05C27F5D-1300-1CB0-E185-ED7E0674D6F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558562" y="3890115"/>
            <a:ext cx="396175" cy="396175"/>
          </a:xfrm>
          <a:prstGeom prst="rect">
            <a:avLst/>
          </a:prstGeom>
          <a:noFill/>
        </p:spPr>
      </p:pic>
      <p:pic>
        <p:nvPicPr>
          <p:cNvPr id="2058" name="Picture 10" descr="Cloud With Lightning And Rain with solid fill">
            <a:extLst>
              <a:ext uri="{FF2B5EF4-FFF2-40B4-BE49-F238E27FC236}">
                <a16:creationId xmlns:a16="http://schemas.microsoft.com/office/drawing/2014/main" id="{66253577-0D7B-02AA-FDB2-B7B34339197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905252" y="3014885"/>
            <a:ext cx="410533" cy="410533"/>
          </a:xfrm>
          <a:prstGeom prst="rect">
            <a:avLst/>
          </a:prstGeom>
          <a:noFill/>
        </p:spPr>
      </p:pic>
      <p:pic>
        <p:nvPicPr>
          <p:cNvPr id="2060" name="Picture 12" descr="Server with solid fill">
            <a:extLst>
              <a:ext uri="{FF2B5EF4-FFF2-40B4-BE49-F238E27FC236}">
                <a16:creationId xmlns:a16="http://schemas.microsoft.com/office/drawing/2014/main" id="{2DA6569D-6B23-E0F8-9A40-FD87BA882D7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296189" y="3953150"/>
            <a:ext cx="294259" cy="294259"/>
          </a:xfrm>
          <a:prstGeom prst="rect">
            <a:avLst/>
          </a:prstGeom>
          <a:noFill/>
        </p:spPr>
      </p:pic>
      <p:sp>
        <p:nvSpPr>
          <p:cNvPr id="3" name="Footer Placeholder 13">
            <a:extLst>
              <a:ext uri="{FF2B5EF4-FFF2-40B4-BE49-F238E27FC236}">
                <a16:creationId xmlns:a16="http://schemas.microsoft.com/office/drawing/2014/main" id="{B8F154E1-2DF1-1D95-BB2C-9FED575881B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85294494-9A8A-8A05-ADD7-D697120628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36"/>
                                        </p:tgtEl>
                                        <p:attrNameLst>
                                          <p:attrName>style.visibility</p:attrName>
                                        </p:attrNameLst>
                                      </p:cBhvr>
                                      <p:to>
                                        <p:strVal val="visible"/>
                                      </p:to>
                                    </p:set>
                                    <p:animEffect transition="in" filter="fade">
                                      <p:cBhvr>
                                        <p:cTn id="9" dur="500"/>
                                        <p:tgtEl>
                                          <p:spTgt spid="223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214"/>
                                        </p:tgtEl>
                                        <p:attrNameLst>
                                          <p:attrName>style.visibility</p:attrName>
                                        </p:attrNameLst>
                                      </p:cBhvr>
                                      <p:to>
                                        <p:strVal val="visible"/>
                                      </p:to>
                                    </p:set>
                                    <p:animEffect transition="in" filter="wipe(down)">
                                      <p:cBhvr>
                                        <p:cTn id="14" dur="500"/>
                                        <p:tgtEl>
                                          <p:spTgt spid="2214"/>
                                        </p:tgtEl>
                                      </p:cBhvr>
                                    </p:animEffect>
                                  </p:childTnLst>
                                </p:cTn>
                              </p:par>
                              <p:par>
                                <p:cTn id="15" presetID="22" presetClass="entr" presetSubtype="4" fill="hold" nodeType="with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wipe(down)">
                                      <p:cBhvr>
                                        <p:cTn id="17" dur="500"/>
                                        <p:tgtEl>
                                          <p:spTgt spid="20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8"/>
                                        </p:tgtEl>
                                        <p:attrNameLst>
                                          <p:attrName>style.visibility</p:attrName>
                                        </p:attrNameLst>
                                      </p:cBhvr>
                                      <p:to>
                                        <p:strVal val="visible"/>
                                      </p:to>
                                    </p:set>
                                    <p:animEffect transition="in" filter="wipe(down)">
                                      <p:cBhvr>
                                        <p:cTn id="22" dur="500"/>
                                        <p:tgtEl>
                                          <p:spTgt spid="2058"/>
                                        </p:tgtEl>
                                      </p:cBhvr>
                                    </p:animEffect>
                                  </p:childTnLst>
                                </p:cTn>
                              </p:par>
                              <p:par>
                                <p:cTn id="23" presetID="22" presetClass="entr" presetSubtype="4" fill="hold" nodeType="withEffect">
                                  <p:stCondLst>
                                    <p:cond delay="0"/>
                                  </p:stCondLst>
                                  <p:childTnLst>
                                    <p:set>
                                      <p:cBhvr>
                                        <p:cTn id="24" dur="1" fill="hold">
                                          <p:stCondLst>
                                            <p:cond delay="0"/>
                                          </p:stCondLst>
                                        </p:cTn>
                                        <p:tgtEl>
                                          <p:spTgt spid="2188"/>
                                        </p:tgtEl>
                                        <p:attrNameLst>
                                          <p:attrName>style.visibility</p:attrName>
                                        </p:attrNameLst>
                                      </p:cBhvr>
                                      <p:to>
                                        <p:strVal val="visible"/>
                                      </p:to>
                                    </p:set>
                                    <p:animEffect transition="in" filter="wipe(down)">
                                      <p:cBhvr>
                                        <p:cTn id="25" dur="500"/>
                                        <p:tgtEl>
                                          <p:spTgt spid="218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167"/>
                                        </p:tgtEl>
                                        <p:attrNameLst>
                                          <p:attrName>style.visibility</p:attrName>
                                        </p:attrNameLst>
                                      </p:cBhvr>
                                      <p:to>
                                        <p:strVal val="visible"/>
                                      </p:to>
                                    </p:set>
                                    <p:animEffect transition="in" filter="wipe(down)">
                                      <p:cBhvr>
                                        <p:cTn id="30" dur="500"/>
                                        <p:tgtEl>
                                          <p:spTgt spid="2167"/>
                                        </p:tgtEl>
                                      </p:cBhvr>
                                    </p:animEffect>
                                  </p:childTnLst>
                                </p:cTn>
                              </p:par>
                              <p:par>
                                <p:cTn id="31" presetID="22" presetClass="entr" presetSubtype="4" fill="hold" nodeType="withEffect">
                                  <p:stCondLst>
                                    <p:cond delay="0"/>
                                  </p:stCondLst>
                                  <p:childTnLst>
                                    <p:set>
                                      <p:cBhvr>
                                        <p:cTn id="32" dur="1" fill="hold">
                                          <p:stCondLst>
                                            <p:cond delay="0"/>
                                          </p:stCondLst>
                                        </p:cTn>
                                        <p:tgtEl>
                                          <p:spTgt spid="2060"/>
                                        </p:tgtEl>
                                        <p:attrNameLst>
                                          <p:attrName>style.visibility</p:attrName>
                                        </p:attrNameLst>
                                      </p:cBhvr>
                                      <p:to>
                                        <p:strVal val="visible"/>
                                      </p:to>
                                    </p:set>
                                    <p:animEffect transition="in" filter="wipe(down)">
                                      <p:cBhvr>
                                        <p:cTn id="33"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E5DE-88DA-57CA-703B-9D1616990AB2}"/>
              </a:ext>
            </a:extLst>
          </p:cNvPr>
          <p:cNvSpPr>
            <a:spLocks noGrp="1"/>
          </p:cNvSpPr>
          <p:nvPr>
            <p:ph type="title"/>
          </p:nvPr>
        </p:nvSpPr>
        <p:spPr/>
        <p:txBody>
          <a:bodyPr/>
          <a:lstStyle/>
          <a:p>
            <a:endParaRPr lang="en-DK"/>
          </a:p>
        </p:txBody>
      </p:sp>
      <p:pic>
        <p:nvPicPr>
          <p:cNvPr id="2050" name="Picture 2" descr="Image result for gif what?">
            <a:extLst>
              <a:ext uri="{FF2B5EF4-FFF2-40B4-BE49-F238E27FC236}">
                <a16:creationId xmlns:a16="http://schemas.microsoft.com/office/drawing/2014/main" id="{013C4F7B-42D1-3BA3-3920-2C4DCE9506F8}"/>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2603360" y="1776048"/>
            <a:ext cx="6985280" cy="384190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06A120B7-0E7C-345E-AEAE-23FC3B78F24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3">
            <a:extLst>
              <a:ext uri="{FF2B5EF4-FFF2-40B4-BE49-F238E27FC236}">
                <a16:creationId xmlns:a16="http://schemas.microsoft.com/office/drawing/2014/main" id="{A6E6A593-5BDF-76CC-3D95-8B652C8EA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859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9</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CD7CE6E9-224A-0A9A-216B-F6FE719112C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C7C74E7B-2FFB-E01F-0FC2-1BFBB80028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613210"/>
      </p:ext>
    </p:extLst>
  </p:cSld>
  <p:clrMapOvr>
    <a:masterClrMapping/>
  </p:clrMapOvr>
</p:sld>
</file>

<file path=ppt/theme/theme1.xml><?xml version="1.0" encoding="utf-8"?>
<a:theme xmlns:a="http://schemas.openxmlformats.org/drawingml/2006/main" name="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Saxo.pptx" id="{A062DD5C-DF1B-488D-8A73-0D05B1FA9E22}" vid="{44F142D7-2B57-4CD8-94F1-B71CB2CE7184}"/>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D7CFF3225616041AEE0A479EF82005C" ma:contentTypeVersion="3" ma:contentTypeDescription="Create a new document." ma:contentTypeScope="" ma:versionID="e82774ea97e06bf5b053f20efb9c167f">
  <xsd:schema xmlns:xsd="http://www.w3.org/2001/XMLSchema" xmlns:xs="http://www.w3.org/2001/XMLSchema" xmlns:p="http://schemas.microsoft.com/office/2006/metadata/properties" xmlns:ns2="f67f4c92-fbb4-4bfe-81c5-e9bc643110ff" targetNamespace="http://schemas.microsoft.com/office/2006/metadata/properties" ma:root="true" ma:fieldsID="934082cbe31ee3a499f800234336df1a" ns2:_="">
    <xsd:import namespace="f67f4c92-fbb4-4bfe-81c5-e9bc643110f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f4c92-fbb4-4bfe-81c5-e9bc64311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B39DF3-DFE4-4A1E-8E02-C223F3404C8A}">
  <ds:schemaRefs>
    <ds:schemaRef ds:uri="http://schemas.microsoft.com/sharepoint/v3/contenttype/forms"/>
  </ds:schemaRefs>
</ds:datastoreItem>
</file>

<file path=customXml/itemProps2.xml><?xml version="1.0" encoding="utf-8"?>
<ds:datastoreItem xmlns:ds="http://schemas.openxmlformats.org/officeDocument/2006/customXml" ds:itemID="{768ED7B7-93D5-4737-99B3-B62EAAD44C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7f4c92-fbb4-4bfe-81c5-e9bc64311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C60D2C-C327-4F9F-B0A3-BA11601AB44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67f4c92-fbb4-4bfe-81c5-e9bc643110ff"/>
    <ds:schemaRef ds:uri="http://www.w3.org/XML/1998/namespace"/>
  </ds:schemaRefs>
</ds:datastoreItem>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Saxo</Template>
  <TotalTime>51652</TotalTime>
  <Words>1097</Words>
  <Application>Microsoft Macintosh PowerPoint</Application>
  <PresentationFormat>Widescreen</PresentationFormat>
  <Paragraphs>215</Paragraphs>
  <Slides>27</Slides>
  <Notes>25</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27</vt:i4>
      </vt:variant>
    </vt:vector>
  </HeadingPairs>
  <TitlesOfParts>
    <vt:vector size="40" baseType="lpstr">
      <vt:lpstr>Fira Sans Extra Condensed Medium</vt:lpstr>
      <vt:lpstr>Inter</vt:lpstr>
      <vt:lpstr>Aptos</vt:lpstr>
      <vt:lpstr>Aptos Display</vt:lpstr>
      <vt:lpstr>Arial</vt:lpstr>
      <vt:lpstr>Arial</vt:lpstr>
      <vt:lpstr>Britannic Bold</vt:lpstr>
      <vt:lpstr>Calibri</vt:lpstr>
      <vt:lpstr>Elephant Pro</vt:lpstr>
      <vt:lpstr>Roboto</vt:lpstr>
      <vt:lpstr>Wingdings</vt:lpstr>
      <vt:lpstr>Office Theme</vt:lpstr>
      <vt:lpstr>1_Office Theme</vt:lpstr>
      <vt:lpstr>From Cloud First to Cloud Native First: Building a Sustainable Trading Platform </vt:lpstr>
      <vt:lpstr>PowerPoint Presentation</vt:lpstr>
      <vt:lpstr>About Us</vt:lpstr>
      <vt:lpstr>PowerPoint Presentation</vt:lpstr>
      <vt:lpstr>Cloud Computing Benefits</vt:lpstr>
      <vt:lpstr>PowerPoint Presentation</vt:lpstr>
      <vt:lpstr>Journey</vt:lpstr>
      <vt:lpstr>PowerPoint Presentation</vt:lpstr>
      <vt:lpstr>PowerPoint Presentation</vt:lpstr>
      <vt:lpstr>Cloud Native Community</vt:lpstr>
      <vt:lpstr>Journey</vt:lpstr>
      <vt:lpstr>Journey – Closer Look</vt:lpstr>
      <vt:lpstr>Cloud Computing Benefits</vt:lpstr>
      <vt:lpstr>Why</vt:lpstr>
      <vt:lpstr>Operational Excellence </vt:lpstr>
      <vt:lpstr>Cost  Optimization </vt:lpstr>
      <vt:lpstr>PowerPoint Presentation</vt:lpstr>
      <vt:lpstr>Cost Optimization</vt:lpstr>
      <vt:lpstr>Cost Optimization</vt:lpstr>
      <vt:lpstr>Regulatory Requirement</vt:lpstr>
      <vt:lpstr>Regulatory Requirement</vt:lpstr>
      <vt:lpstr>PowerPoint Presentation</vt:lpstr>
      <vt:lpstr>PowerPoint Presentation</vt:lpstr>
      <vt:lpstr>PowerPoint Presentation</vt:lpstr>
      <vt:lpstr>PowerPoint Presentation</vt:lpstr>
      <vt:lpstr>Cloud to Cloud Native</vt:lpstr>
      <vt:lpstr>Your cloud journey? </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Jinhong Brejnholt (JINB)</dc:creator>
  <cp:lastModifiedBy>Jinhong Brejnholt</cp:lastModifiedBy>
  <cp:revision>22</cp:revision>
  <dcterms:created xsi:type="dcterms:W3CDTF">2024-09-09T20:14:06Z</dcterms:created>
  <dcterms:modified xsi:type="dcterms:W3CDTF">2025-06-09T20:48:49Z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9eaafce-8924-450f-9a46-821154527c0c_SetDate">
    <vt:lpwstr>2022-10-26T12:52:38Z</vt:lpwstr>
  </property>
  <property fmtid="{D5CDD505-2E9C-101B-9397-08002B2CF9AE}" pid="3" name="MSIP_Label_59eaafce-8924-450f-9a46-821154527c0c_SiteId">
    <vt:lpwstr>48794f31-2f6d-4909-8b2f-53b64c7f3199</vt:lpwstr>
  </property>
  <property fmtid="{D5CDD505-2E9C-101B-9397-08002B2CF9AE}" pid="4" name="MediaServiceImageTags">
    <vt:lpwstr/>
  </property>
  <property fmtid="{D5CDD505-2E9C-101B-9397-08002B2CF9AE}" pid="5" name="MSIP_Label_59eaafce-8924-450f-9a46-821154527c0c_Method">
    <vt:lpwstr>Standard</vt:lpwstr>
  </property>
  <property fmtid="{D5CDD505-2E9C-101B-9397-08002B2CF9AE}" pid="6" name="ContentTypeId">
    <vt:lpwstr>0x010100DD7CFF3225616041AEE0A479EF82005C</vt:lpwstr>
  </property>
  <property fmtid="{D5CDD505-2E9C-101B-9397-08002B2CF9AE}" pid="7" name="MSIP_Label_59eaafce-8924-450f-9a46-821154527c0c_ActionId">
    <vt:lpwstr>58e61338-266d-46e0-a637-f72cfaa69519</vt:lpwstr>
  </property>
  <property fmtid="{D5CDD505-2E9C-101B-9397-08002B2CF9AE}" pid="8" name="MSIP_Label_59eaafce-8924-450f-9a46-821154527c0c_ContentBits">
    <vt:lpwstr>0</vt:lpwstr>
  </property>
  <property fmtid="{D5CDD505-2E9C-101B-9397-08002B2CF9AE}" pid="9" name="MSIP_Label_59eaafce-8924-450f-9a46-821154527c0c_Name">
    <vt:lpwstr>Internal Any user</vt:lpwstr>
  </property>
  <property fmtid="{D5CDD505-2E9C-101B-9397-08002B2CF9AE}" pid="10" name="MSIP_Label_59eaafce-8924-450f-9a46-821154527c0c_Enabled">
    <vt:lpwstr>true</vt:lpwstr>
  </property>
</Properties>
</file>